
<file path=[Content_Types].xml><?xml version="1.0" encoding="utf-8"?>
<Types xmlns="http://schemas.openxmlformats.org/package/2006/content-types">
  <Default ContentType="image/jpeg" Extension="jpg"/>
  <Default ContentType="application/vnd.openxmlformats-package.relationships+xml" Extension="rels"/>
  <Default ContentType="image/png" Extension="png"/>
  <Default ContentType="application/xml" Extension="xml"/>
  <Default ContentType="image/gif" Extension="gif"/>
  <Override ContentType="application/vnd.openxmlformats-officedocument.presentationml.slideLayout+xml" PartName="/ppt/slideLayouts/slideLayout20.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2.xml"/>
  <Override ContentType="application/vnd.openxmlformats-officedocument.presentationml.slideLayout+xml" PartName="/ppt/slideLayouts/slideLayout19.xml"/>
  <Override ContentType="application/vnd.openxmlformats-officedocument.presentationml.slideLayout+xml" PartName="/ppt/slideLayouts/slideLayout12.xml"/>
  <Override ContentType="application/vnd.openxmlformats-officedocument.presentationml.slideLayout+xml" PartName="/ppt/slideLayouts/slideLayout15.xml"/>
  <Override ContentType="application/vnd.openxmlformats-officedocument.presentationml.slideLayout+xml" PartName="/ppt/slideLayouts/slideLayout26.xml"/>
  <Override ContentType="application/vnd.openxmlformats-officedocument.presentationml.slideLayout+xml" PartName="/ppt/slideLayouts/slideLayout11.xml"/>
  <Override ContentType="application/vnd.openxmlformats-officedocument.presentationml.slideLayout+xml" PartName="/ppt/slideLayouts/slideLayout9.xml"/>
  <Override ContentType="application/vnd.openxmlformats-officedocument.presentationml.slideLayout+xml" PartName="/ppt/slideLayouts/slideLayout25.xml"/>
  <Override ContentType="application/vnd.openxmlformats-officedocument.presentationml.slideLayout+xml" PartName="/ppt/slideLayouts/slideLayout7.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7.xml"/>
  <Override ContentType="application/vnd.openxmlformats-officedocument.presentationml.slideLayout+xml" PartName="/ppt/slideLayouts/slideLayout23.xml"/>
  <Override ContentType="application/vnd.openxmlformats-officedocument.presentationml.slideLayout+xml" PartName="/ppt/slideLayouts/slideLayout1.xml"/>
  <Override ContentType="application/vnd.openxmlformats-officedocument.presentationml.slideLayout+xml" PartName="/ppt/slideLayouts/slideLayout8.xml"/>
  <Override ContentType="application/vnd.openxmlformats-officedocument.presentationml.slideLayout+xml" PartName="/ppt/slideLayouts/slideLayout14.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13.xml"/>
  <Override ContentType="application/vnd.openxmlformats-officedocument.presentationml.slideLayout+xml" PartName="/ppt/slideLayouts/slideLayout21.xml"/>
  <Override ContentType="application/vnd.openxmlformats-officedocument.presentationml.slideLayout+xml" PartName="/ppt/slideLayouts/slideLayout16.xml"/>
  <Override ContentType="application/vnd.openxmlformats-officedocument.presentationml.slideLayout+xml" PartName="/ppt/slideLayouts/slideLayout4.xml"/>
  <Override ContentType="application/vnd.openxmlformats-officedocument.presentationml.notesSlide+xml" PartName="/ppt/notesSlides/notesSlide72.xml"/>
  <Override ContentType="application/vnd.openxmlformats-officedocument.presentationml.notesSlide+xml" PartName="/ppt/notesSlides/notesSlide9.xml"/>
  <Override ContentType="application/vnd.openxmlformats-officedocument.presentationml.notesSlide+xml" PartName="/ppt/notesSlides/notesSlide33.xml"/>
  <Override ContentType="application/vnd.openxmlformats-officedocument.presentationml.notesSlide+xml" PartName="/ppt/notesSlides/notesSlide10.xml"/>
  <Override ContentType="application/vnd.openxmlformats-officedocument.presentationml.notesSlide+xml" PartName="/ppt/notesSlides/notesSlide85.xml"/>
  <Override ContentType="application/vnd.openxmlformats-officedocument.presentationml.notesSlide+xml" PartName="/ppt/notesSlides/notesSlide43.xml"/>
  <Override ContentType="application/vnd.openxmlformats-officedocument.presentationml.notesSlide+xml" PartName="/ppt/notesSlides/notesSlide2.xml"/>
  <Override ContentType="application/vnd.openxmlformats-officedocument.presentationml.notesSlide+xml" PartName="/ppt/notesSlides/notesSlide22.xml"/>
  <Override ContentType="application/vnd.openxmlformats-officedocument.presentationml.notesSlide+xml" PartName="/ppt/notesSlides/notesSlide41.xml"/>
  <Override ContentType="application/vnd.openxmlformats-officedocument.presentationml.notesSlide+xml" PartName="/ppt/notesSlides/notesSlide98.xml"/>
  <Override ContentType="application/vnd.openxmlformats-officedocument.presentationml.notesSlide+xml" PartName="/ppt/notesSlides/notesSlide49.xml"/>
  <Override ContentType="application/vnd.openxmlformats-officedocument.presentationml.notesSlide+xml" PartName="/ppt/notesSlides/notesSlide79.xml"/>
  <Override ContentType="application/vnd.openxmlformats-officedocument.presentationml.notesSlide+xml" PartName="/ppt/notesSlides/notesSlide50.xml"/>
  <Override ContentType="application/vnd.openxmlformats-officedocument.presentationml.notesSlide+xml" PartName="/ppt/notesSlides/notesSlide42.xml"/>
  <Override ContentType="application/vnd.openxmlformats-officedocument.presentationml.notesSlide+xml" PartName="/ppt/notesSlides/notesSlide67.xml"/>
  <Override ContentType="application/vnd.openxmlformats-officedocument.presentationml.notesSlide+xml" PartName="/ppt/notesSlides/notesSlide26.xml"/>
  <Override ContentType="application/vnd.openxmlformats-officedocument.presentationml.notesSlide+xml" PartName="/ppt/notesSlides/notesSlide11.xml"/>
  <Override ContentType="application/vnd.openxmlformats-officedocument.presentationml.notesSlide+xml" PartName="/ppt/notesSlides/notesSlide23.xml"/>
  <Override ContentType="application/vnd.openxmlformats-officedocument.presentationml.notesSlide+xml" PartName="/ppt/notesSlides/notesSlide88.xml"/>
  <Override ContentType="application/vnd.openxmlformats-officedocument.presentationml.notesSlide+xml" PartName="/ppt/notesSlides/notesSlide103.xml"/>
  <Override ContentType="application/vnd.openxmlformats-officedocument.presentationml.notesSlide+xml" PartName="/ppt/notesSlides/notesSlide76.xml"/>
  <Override ContentType="application/vnd.openxmlformats-officedocument.presentationml.notesSlide+xml" PartName="/ppt/notesSlides/notesSlide81.xml"/>
  <Override ContentType="application/vnd.openxmlformats-officedocument.presentationml.notesSlide+xml" PartName="/ppt/notesSlides/notesSlide95.xml"/>
  <Override ContentType="application/vnd.openxmlformats-officedocument.presentationml.notesSlide+xml" PartName="/ppt/notesSlides/notesSlide18.xml"/>
  <Override ContentType="application/vnd.openxmlformats-officedocument.presentationml.notesSlide+xml" PartName="/ppt/notesSlides/notesSlide68.xml"/>
  <Override ContentType="application/vnd.openxmlformats-officedocument.presentationml.notesSlide+xml" PartName="/ppt/notesSlides/notesSlide39.xml"/>
  <Override ContentType="application/vnd.openxmlformats-officedocument.presentationml.notesSlide+xml" PartName="/ppt/notesSlides/notesSlide48.xml"/>
  <Override ContentType="application/vnd.openxmlformats-officedocument.presentationml.notesSlide+xml" PartName="/ppt/notesSlides/notesSlide24.xml"/>
  <Override ContentType="application/vnd.openxmlformats-officedocument.presentationml.notesSlide+xml" PartName="/ppt/notesSlides/notesSlide92.xml"/>
  <Override ContentType="application/vnd.openxmlformats-officedocument.presentationml.notesSlide+xml" PartName="/ppt/notesSlides/notesSlide25.xml"/>
  <Override ContentType="application/vnd.openxmlformats-officedocument.presentationml.notesSlide+xml" PartName="/ppt/notesSlides/notesSlide37.xml"/>
  <Override ContentType="application/vnd.openxmlformats-officedocument.presentationml.notesSlide+xml" PartName="/ppt/notesSlides/notesSlide83.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5.xml"/>
  <Override ContentType="application/vnd.openxmlformats-officedocument.presentationml.notesSlide+xml" PartName="/ppt/notesSlides/notesSlide16.xml"/>
  <Override ContentType="application/vnd.openxmlformats-officedocument.presentationml.notesSlide+xml" PartName="/ppt/notesSlides/notesSlide82.xml"/>
  <Override ContentType="application/vnd.openxmlformats-officedocument.presentationml.notesSlide+xml" PartName="/ppt/notesSlides/notesSlide28.xml"/>
  <Override ContentType="application/vnd.openxmlformats-officedocument.presentationml.notesSlide+xml" PartName="/ppt/notesSlides/notesSlide45.xml"/>
  <Override ContentType="application/vnd.openxmlformats-officedocument.presentationml.notesSlide+xml" PartName="/ppt/notesSlides/notesSlide89.xml"/>
  <Override ContentType="application/vnd.openxmlformats-officedocument.presentationml.notesSlide+xml" PartName="/ppt/notesSlides/notesSlide55.xml"/>
  <Override ContentType="application/vnd.openxmlformats-officedocument.presentationml.notesSlide+xml" PartName="/ppt/notesSlides/notesSlide57.xml"/>
  <Override ContentType="application/vnd.openxmlformats-officedocument.presentationml.notesSlide+xml" PartName="/ppt/notesSlides/notesSlide60.xml"/>
  <Override ContentType="application/vnd.openxmlformats-officedocument.presentationml.notesSlide+xml" PartName="/ppt/notesSlides/notesSlide100.xml"/>
  <Override ContentType="application/vnd.openxmlformats-officedocument.presentationml.notesSlide+xml" PartName="/ppt/notesSlides/notesSlide19.xml"/>
  <Override ContentType="application/vnd.openxmlformats-officedocument.presentationml.notesSlide+xml" PartName="/ppt/notesSlides/notesSlide73.xml"/>
  <Override ContentType="application/vnd.openxmlformats-officedocument.presentationml.notesSlide+xml" PartName="/ppt/notesSlides/notesSlide84.xml"/>
  <Override ContentType="application/vnd.openxmlformats-officedocument.presentationml.notesSlide+xml" PartName="/ppt/notesSlides/notesSlide70.xml"/>
  <Override ContentType="application/vnd.openxmlformats-officedocument.presentationml.notesSlide+xml" PartName="/ppt/notesSlides/notesSlide74.xml"/>
  <Override ContentType="application/vnd.openxmlformats-officedocument.presentationml.notesSlide+xml" PartName="/ppt/notesSlides/notesSlide36.xml"/>
  <Override ContentType="application/vnd.openxmlformats-officedocument.presentationml.notesSlide+xml" PartName="/ppt/notesSlides/notesSlide93.xml"/>
  <Override ContentType="application/vnd.openxmlformats-officedocument.presentationml.notesSlide+xml" PartName="/ppt/notesSlides/notesSlide97.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86.xml"/>
  <Override ContentType="application/vnd.openxmlformats-officedocument.presentationml.notesSlide+xml" PartName="/ppt/notesSlides/notesSlide99.xml"/>
  <Override ContentType="application/vnd.openxmlformats-officedocument.presentationml.notesSlide+xml" PartName="/ppt/notesSlides/notesSlide90.xml"/>
  <Override ContentType="application/vnd.openxmlformats-officedocument.presentationml.notesSlide+xml" PartName="/ppt/notesSlides/notesSlide54.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77.xml"/>
  <Override ContentType="application/vnd.openxmlformats-officedocument.presentationml.notesSlide+xml" PartName="/ppt/notesSlides/notesSlide101.xml"/>
  <Override ContentType="application/vnd.openxmlformats-officedocument.presentationml.notesSlide+xml" PartName="/ppt/notesSlides/notesSlide13.xml"/>
  <Override ContentType="application/vnd.openxmlformats-officedocument.presentationml.notesSlide+xml" PartName="/ppt/notesSlides/notesSlide87.xml"/>
  <Override ContentType="application/vnd.openxmlformats-officedocument.presentationml.notesSlide+xml" PartName="/ppt/notesSlides/notesSlide27.xml"/>
  <Override ContentType="application/vnd.openxmlformats-officedocument.presentationml.notesSlide+xml" PartName="/ppt/notesSlides/notesSlide12.xml"/>
  <Override ContentType="application/vnd.openxmlformats-officedocument.presentationml.notesSlide+xml" PartName="/ppt/notesSlides/notesSlide53.xml"/>
  <Override ContentType="application/vnd.openxmlformats-officedocument.presentationml.notesSlide+xml" PartName="/ppt/notesSlides/notesSlide1.xml"/>
  <Override ContentType="application/vnd.openxmlformats-officedocument.presentationml.notesSlide+xml" PartName="/ppt/notesSlides/notesSlide15.xml"/>
  <Override ContentType="application/vnd.openxmlformats-officedocument.presentationml.notesSlide+xml" PartName="/ppt/notesSlides/notesSlide94.xml"/>
  <Override ContentType="application/vnd.openxmlformats-officedocument.presentationml.notesSlide+xml" PartName="/ppt/notesSlides/notesSlide40.xml"/>
  <Override ContentType="application/vnd.openxmlformats-officedocument.presentationml.notesSlide+xml" PartName="/ppt/notesSlides/notesSlide29.xml"/>
  <Override ContentType="application/vnd.openxmlformats-officedocument.presentationml.notesSlide+xml" PartName="/ppt/notesSlides/notesSlide46.xml"/>
  <Override ContentType="application/vnd.openxmlformats-officedocument.presentationml.notesSlide+xml" PartName="/ppt/notesSlides/notesSlide64.xml"/>
  <Override ContentType="application/vnd.openxmlformats-officedocument.presentationml.notesSlide+xml" PartName="/ppt/notesSlides/notesSlide102.xml"/>
  <Override ContentType="application/vnd.openxmlformats-officedocument.presentationml.notesSlide+xml" PartName="/ppt/notesSlides/notesSlide56.xml"/>
  <Override ContentType="application/vnd.openxmlformats-officedocument.presentationml.notesSlide+xml" PartName="/ppt/notesSlides/notesSlide80.xml"/>
  <Override ContentType="application/vnd.openxmlformats-officedocument.presentationml.notesSlide+xml" PartName="/ppt/notesSlides/notesSlide78.xml"/>
  <Override ContentType="application/vnd.openxmlformats-officedocument.presentationml.notesSlide+xml" PartName="/ppt/notesSlides/notesSlide69.xml"/>
  <Override ContentType="application/vnd.openxmlformats-officedocument.presentationml.notesSlide+xml" PartName="/ppt/notesSlides/notesSlide20.xml"/>
  <Override ContentType="application/vnd.openxmlformats-officedocument.presentationml.notesSlide+xml" PartName="/ppt/notesSlides/notesSlide65.xml"/>
  <Override ContentType="application/vnd.openxmlformats-officedocument.presentationml.notesSlide+xml" PartName="/ppt/notesSlides/notesSlide62.xml"/>
  <Override ContentType="application/vnd.openxmlformats-officedocument.presentationml.notesSlide+xml" PartName="/ppt/notesSlides/notesSlide17.xml"/>
  <Override ContentType="application/vnd.openxmlformats-officedocument.presentationml.notesSlide+xml" PartName="/ppt/notesSlides/notesSlide47.xml"/>
  <Override ContentType="application/vnd.openxmlformats-officedocument.presentationml.notesSlide+xml" PartName="/ppt/notesSlides/notesSlide14.xml"/>
  <Override ContentType="application/vnd.openxmlformats-officedocument.presentationml.notesSlide+xml" PartName="/ppt/notesSlides/notesSlide96.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58.xml"/>
  <Override ContentType="application/vnd.openxmlformats-officedocument.presentationml.notesSlide+xml" PartName="/ppt/notesSlides/notesSlide63.xml"/>
  <Override ContentType="application/vnd.openxmlformats-officedocument.presentationml.notesSlide+xml" PartName="/ppt/notesSlides/notesSlide5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6.xml"/>
  <Override ContentType="application/vnd.openxmlformats-officedocument.presentationml.notesSlide+xml" PartName="/ppt/notesSlides/notesSlide38.xml"/>
  <Override ContentType="application/vnd.openxmlformats-officedocument.presentationml.notesSlide+xml" PartName="/ppt/notesSlides/notesSlide8.xml"/>
  <Override ContentType="application/vnd.openxmlformats-officedocument.presentationml.notesSlide+xml" PartName="/ppt/notesSlides/notesSlide71.xml"/>
  <Override ContentType="application/vnd.openxmlformats-officedocument.presentationml.notesSlide+xml" PartName="/ppt/notesSlides/notesSlide66.xml"/>
  <Override ContentType="application/vnd.openxmlformats-officedocument.presentationml.notesSlide+xml" PartName="/ppt/notesSlides/notesSlide44.xml"/>
  <Override ContentType="application/vnd.openxmlformats-officedocument.presentationml.notesSlide+xml" PartName="/ppt/notesSlides/notesSlide30.xml"/>
  <Override ContentType="application/vnd.openxmlformats-officedocument.presentationml.notesSlide+xml" PartName="/ppt/notesSlides/notesSlide34.xml"/>
  <Override ContentType="application/vnd.openxmlformats-officedocument.presentationml.notesSlide+xml" PartName="/ppt/notesSlides/notesSlide21.xml"/>
  <Override ContentType="application/vnd.openxmlformats-officedocument.presentationml.notesSlide+xml" PartName="/ppt/notesSlides/notesSlide5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3.xml"/>
  <Override ContentType="application/vnd.openxmlformats-officedocument.theme+xml" PartName="/ppt/theme/theme5.xml"/>
  <Override ContentType="application/vnd.openxmlformats-officedocument.theme+xml" PartName="/ppt/theme/theme2.xml"/>
  <Override ContentType="application/vnd.openxmlformats-officedocument.theme+xml" PartName="/ppt/theme/theme4.xml"/>
  <Override ContentType="application/vnd.openxmlformats-officedocument.theme+xml" PartName="/ppt/theme/theme1.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70.xml"/>
  <Override ContentType="application/vnd.openxmlformats-officedocument.presentationml.slide+xml" PartName="/ppt/slides/slide47.xml"/>
  <Override ContentType="application/vnd.openxmlformats-officedocument.presentationml.slide+xml" PartName="/ppt/slides/slide94.xml"/>
  <Override ContentType="application/vnd.openxmlformats-officedocument.presentationml.slide+xml" PartName="/ppt/slides/slide77.xml"/>
  <Override ContentType="application/vnd.openxmlformats-officedocument.presentationml.slide+xml" PartName="/ppt/slides/slide33.xml"/>
  <Override ContentType="application/vnd.openxmlformats-officedocument.presentationml.slide+xml" PartName="/ppt/slides/slide35.xml"/>
  <Override ContentType="application/vnd.openxmlformats-officedocument.presentationml.slide+xml" PartName="/ppt/slides/slide90.xml"/>
  <Override ContentType="application/vnd.openxmlformats-officedocument.presentationml.slide+xml" PartName="/ppt/slides/slide97.xml"/>
  <Override ContentType="application/vnd.openxmlformats-officedocument.presentationml.slide+xml" PartName="/ppt/slides/slide56.xml"/>
  <Override ContentType="application/vnd.openxmlformats-officedocument.presentationml.slide+xml" PartName="/ppt/slides/slide50.xml"/>
  <Override ContentType="application/vnd.openxmlformats-officedocument.presentationml.slide+xml" PartName="/ppt/slides/slide61.xml"/>
  <Override ContentType="application/vnd.openxmlformats-officedocument.presentationml.slide+xml" PartName="/ppt/slides/slide11.xml"/>
  <Override ContentType="application/vnd.openxmlformats-officedocument.presentationml.slide+xml" PartName="/ppt/slides/slide42.xml"/>
  <Override ContentType="application/vnd.openxmlformats-officedocument.presentationml.slide+xml" PartName="/ppt/slides/slide53.xml"/>
  <Override ContentType="application/vnd.openxmlformats-officedocument.presentationml.slide+xml" PartName="/ppt/slides/slide44.xml"/>
  <Override ContentType="application/vnd.openxmlformats-officedocument.presentationml.slide+xml" PartName="/ppt/slides/slide7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02.xml"/>
  <Override ContentType="application/vnd.openxmlformats-officedocument.presentationml.slide+xml" PartName="/ppt/slides/slide74.xml"/>
  <Override ContentType="application/vnd.openxmlformats-officedocument.presentationml.slide+xml" PartName="/ppt/slides/slide8.xml"/>
  <Override ContentType="application/vnd.openxmlformats-officedocument.presentationml.slide+xml" PartName="/ppt/slides/slide73.xml"/>
  <Override ContentType="application/vnd.openxmlformats-officedocument.presentationml.slide+xml" PartName="/ppt/slides/slide28.xml"/>
  <Override ContentType="application/vnd.openxmlformats-officedocument.presentationml.slide+xml" PartName="/ppt/slides/slide14.xml"/>
  <Override ContentType="application/vnd.openxmlformats-officedocument.presentationml.slide+xml" PartName="/ppt/slides/slide52.xml"/>
  <Override ContentType="application/vnd.openxmlformats-officedocument.presentationml.slide+xml" PartName="/ppt/slides/slide22.xml"/>
  <Override ContentType="application/vnd.openxmlformats-officedocument.presentationml.slide+xml" PartName="/ppt/slides/slide62.xml"/>
  <Override ContentType="application/vnd.openxmlformats-officedocument.presentationml.slide+xml" PartName="/ppt/slides/slide91.xml"/>
  <Override ContentType="application/vnd.openxmlformats-officedocument.presentationml.slide+xml" PartName="/ppt/slides/slide95.xml"/>
  <Override ContentType="application/vnd.openxmlformats-officedocument.presentationml.slide+xml" PartName="/ppt/slides/slide65.xml"/>
  <Override ContentType="application/vnd.openxmlformats-officedocument.presentationml.slide+xml" PartName="/ppt/slides/slide69.xml"/>
  <Override ContentType="application/vnd.openxmlformats-officedocument.presentationml.slide+xml" PartName="/ppt/slides/slide25.xml"/>
  <Override ContentType="application/vnd.openxmlformats-officedocument.presentationml.slide+xml" PartName="/ppt/slides/slide17.xml"/>
  <Override ContentType="application/vnd.openxmlformats-officedocument.presentationml.slide+xml" PartName="/ppt/slides/slide93.xml"/>
  <Override ContentType="application/vnd.openxmlformats-officedocument.presentationml.slide+xml" PartName="/ppt/slides/slide34.xml"/>
  <Override ContentType="application/vnd.openxmlformats-officedocument.presentationml.slide+xml" PartName="/ppt/slides/slide10.xml"/>
  <Override ContentType="application/vnd.openxmlformats-officedocument.presentationml.slide+xml" PartName="/ppt/slides/slide81.xml"/>
  <Override ContentType="application/vnd.openxmlformats-officedocument.presentationml.slide+xml" PartName="/ppt/slides/slide88.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20.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64.xml"/>
  <Override ContentType="application/vnd.openxmlformats-officedocument.presentationml.slide+xml" PartName="/ppt/slides/slide29.xml"/>
  <Override ContentType="application/vnd.openxmlformats-officedocument.presentationml.slide+xml" PartName="/ppt/slides/slide66.xml"/>
  <Override ContentType="application/vnd.openxmlformats-officedocument.presentationml.slide+xml" PartName="/ppt/slides/slide15.xml"/>
  <Override ContentType="application/vnd.openxmlformats-officedocument.presentationml.slide+xml" PartName="/ppt/slides/slide59.xml"/>
  <Override ContentType="application/vnd.openxmlformats-officedocument.presentationml.slide+xml" PartName="/ppt/slides/slide76.xml"/>
  <Override ContentType="application/vnd.openxmlformats-officedocument.presentationml.slide+xml" PartName="/ppt/slides/slide27.xml"/>
  <Override ContentType="application/vnd.openxmlformats-officedocument.presentationml.slide+xml" PartName="/ppt/slides/slide5.xml"/>
  <Override ContentType="application/vnd.openxmlformats-officedocument.presentationml.slide+xml" PartName="/ppt/slides/slide55.xml"/>
  <Override ContentType="application/vnd.openxmlformats-officedocument.presentationml.slide+xml" PartName="/ppt/slides/slide63.xml"/>
  <Override ContentType="application/vnd.openxmlformats-officedocument.presentationml.slide+xml" PartName="/ppt/slides/slide37.xml"/>
  <Override ContentType="application/vnd.openxmlformats-officedocument.presentationml.slide+xml" PartName="/ppt/slides/slide92.xml"/>
  <Override ContentType="application/vnd.openxmlformats-officedocument.presentationml.slide+xml" PartName="/ppt/slides/slide103.xml"/>
  <Override ContentType="application/vnd.openxmlformats-officedocument.presentationml.slide+xml" PartName="/ppt/slides/slide45.xml"/>
  <Override ContentType="application/vnd.openxmlformats-officedocument.presentationml.slide+xml" PartName="/ppt/slides/slide6.xml"/>
  <Override ContentType="application/vnd.openxmlformats-officedocument.presentationml.slide+xml" PartName="/ppt/slides/slide36.xml"/>
  <Override ContentType="application/vnd.openxmlformats-officedocument.presentationml.slide+xml" PartName="/ppt/slides/slide96.xml"/>
  <Override ContentType="application/vnd.openxmlformats-officedocument.presentationml.slide+xml" PartName="/ppt/slides/slide24.xml"/>
  <Override ContentType="application/vnd.openxmlformats-officedocument.presentationml.slide+xml" PartName="/ppt/slides/slide68.xml"/>
  <Override ContentType="application/vnd.openxmlformats-officedocument.presentationml.slide+xml" PartName="/ppt/slides/slide85.xml"/>
  <Override ContentType="application/vnd.openxmlformats-officedocument.presentationml.slide+xml" PartName="/ppt/slides/slide40.xml"/>
  <Override ContentType="application/vnd.openxmlformats-officedocument.presentationml.slide+xml" PartName="/ppt/slides/slide1.xml"/>
  <Override ContentType="application/vnd.openxmlformats-officedocument.presentationml.slide+xml" PartName="/ppt/slides/slide78.xml"/>
  <Override ContentType="application/vnd.openxmlformats-officedocument.presentationml.slide+xml" PartName="/ppt/slides/slide46.xml"/>
  <Override ContentType="application/vnd.openxmlformats-officedocument.presentationml.slide+xml" PartName="/ppt/slides/slide71.xml"/>
  <Override ContentType="application/vnd.openxmlformats-officedocument.presentationml.slide+xml" PartName="/ppt/slides/slide80.xml"/>
  <Override ContentType="application/vnd.openxmlformats-officedocument.presentationml.slide+xml" PartName="/ppt/slides/slide98.xml"/>
  <Override ContentType="application/vnd.openxmlformats-officedocument.presentationml.slide+xml" PartName="/ppt/slides/slide18.xml"/>
  <Override ContentType="application/vnd.openxmlformats-officedocument.presentationml.slide+xml" PartName="/ppt/slides/slide79.xml"/>
  <Override ContentType="application/vnd.openxmlformats-officedocument.presentationml.slide+xml" PartName="/ppt/slides/slide58.xml"/>
  <Override ContentType="application/vnd.openxmlformats-officedocument.presentationml.slide+xml" PartName="/ppt/slides/slide89.xml"/>
  <Override ContentType="application/vnd.openxmlformats-officedocument.presentationml.slide+xml" PartName="/ppt/slides/slide30.xml"/>
  <Override ContentType="application/vnd.openxmlformats-officedocument.presentationml.slide+xml" PartName="/ppt/slides/slide4.xml"/>
  <Override ContentType="application/vnd.openxmlformats-officedocument.presentationml.slide+xml" PartName="/ppt/slides/slide49.xml"/>
  <Override ContentType="application/vnd.openxmlformats-officedocument.presentationml.slide+xml" PartName="/ppt/slides/slide75.xml"/>
  <Override ContentType="application/vnd.openxmlformats-officedocument.presentationml.slide+xml" PartName="/ppt/slides/slide16.xml"/>
  <Override ContentType="application/vnd.openxmlformats-officedocument.presentationml.slide+xml" PartName="/ppt/slides/slide21.xml"/>
  <Override ContentType="application/vnd.openxmlformats-officedocument.presentationml.slide+xml" PartName="/ppt/slides/slide48.xml"/>
  <Override ContentType="application/vnd.openxmlformats-officedocument.presentationml.slide+xml" PartName="/ppt/slides/slide2.xml"/>
  <Override ContentType="application/vnd.openxmlformats-officedocument.presentationml.slide+xml" PartName="/ppt/slides/slide26.xml"/>
  <Override ContentType="application/vnd.openxmlformats-officedocument.presentationml.slide+xml" PartName="/ppt/slides/slide67.xml"/>
  <Override ContentType="application/vnd.openxmlformats-officedocument.presentationml.slide+xml" PartName="/ppt/slides/slide3.xml"/>
  <Override ContentType="application/vnd.openxmlformats-officedocument.presentationml.slide+xml" PartName="/ppt/slides/slide54.xml"/>
  <Override ContentType="application/vnd.openxmlformats-officedocument.presentationml.slide+xml" PartName="/ppt/slides/slide87.xml"/>
  <Override ContentType="application/vnd.openxmlformats-officedocument.presentationml.slide+xml" PartName="/ppt/slides/slide23.xml"/>
  <Override ContentType="application/vnd.openxmlformats-officedocument.presentationml.slide+xml" PartName="/ppt/slides/slide86.xml"/>
  <Override ContentType="application/vnd.openxmlformats-officedocument.presentationml.slide+xml" PartName="/ppt/slides/slide60.xml"/>
  <Override ContentType="application/vnd.openxmlformats-officedocument.presentationml.slide+xml" PartName="/ppt/slides/slide51.xml"/>
  <Override ContentType="application/vnd.openxmlformats-officedocument.presentationml.slide+xml" PartName="/ppt/slides/slide57.xml"/>
  <Override ContentType="application/vnd.openxmlformats-officedocument.presentationml.slide+xml" PartName="/ppt/slides/slide43.xml"/>
  <Override ContentType="application/vnd.openxmlformats-officedocument.presentationml.slide+xml" PartName="/ppt/slides/slide38.xml"/>
  <Override ContentType="application/vnd.openxmlformats-officedocument.presentationml.slide+xml" PartName="/ppt/slides/slide84.xml"/>
  <Override ContentType="application/vnd.openxmlformats-officedocument.presentationml.slide+xml" PartName="/ppt/slides/slide99.xml"/>
  <Override ContentType="application/vnd.openxmlformats-officedocument.presentationml.slide+xml" PartName="/ppt/slides/slide101.xml"/>
  <Override ContentType="application/vnd.openxmlformats-officedocument.presentationml.slide+xml" PartName="/ppt/slides/slide7.xml"/>
  <Override ContentType="application/vnd.openxmlformats-officedocument.presentationml.slide+xml" PartName="/ppt/slides/slide19.xml"/>
  <Override ContentType="application/vnd.openxmlformats-officedocument.presentationml.slide+xml" PartName="/ppt/slides/slide100.xml"/>
  <Override ContentType="application/vnd.openxmlformats-officedocument.presentationml.slide+xml" PartName="/ppt/slides/slide83.xml"/>
  <Override ContentType="application/vnd.openxmlformats-officedocument.presentationml.slide+xml" PartName="/ppt/slides/slide82.xml"/>
  <Override ContentType="application/vnd.openxmlformats-officedocument.presentationml.slide+xml" PartName="/ppt/slides/slide41.xml"/>
  <Override ContentType="application/vnd.openxmlformats-officedocument.presentationml.tableStyles+xml" PartName="/ppt/tableStyl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74" r:id="rId4"/>
    <p:sldMasterId id="2147483675" r:id="rId5"/>
    <p:sldMasterId id="214748367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Lst>
  <p:sldSz cy="5143500" cx="9144000"/>
  <p:notesSz cx="6858000" cy="9144000"/>
  <p:defaultText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465E2810-84EE-4791-8D2B-2D76E7869F75}">
  <a:tblStyle styleId="{465E2810-84EE-4791-8D2B-2D76E7869F75}" styleName="Table_0"/>
  <a:tblStyle styleId="{2E8FC32D-FE82-4749-B114-E1D104232D7C}" styleName="Table_1"/>
</a:tblStyleLst>
</file>

<file path=ppt/_rels/presentation.xml.rels><?xml version="1.0" encoding="UTF-8" standalone="yes"?><Relationships xmlns="http://schemas.openxmlformats.org/package/2006/relationships"><Relationship Id="rId39" Type="http://schemas.openxmlformats.org/officeDocument/2006/relationships/slide" Target="slides/slide32.xml"/><Relationship Id="rId38" Type="http://schemas.openxmlformats.org/officeDocument/2006/relationships/slide" Target="slides/slide31.xml"/><Relationship Id="rId37" Type="http://schemas.openxmlformats.org/officeDocument/2006/relationships/slide" Target="slides/slide30.xml"/><Relationship Id="rId36" Type="http://schemas.openxmlformats.org/officeDocument/2006/relationships/slide" Target="slides/slide29.xml"/><Relationship Id="rId30" Type="http://schemas.openxmlformats.org/officeDocument/2006/relationships/slide" Target="slides/slide23.xml"/><Relationship Id="rId31" Type="http://schemas.openxmlformats.org/officeDocument/2006/relationships/slide" Target="slides/slide24.xml"/><Relationship Id="rId34" Type="http://schemas.openxmlformats.org/officeDocument/2006/relationships/slide" Target="slides/slide27.xml"/><Relationship Id="rId35" Type="http://schemas.openxmlformats.org/officeDocument/2006/relationships/slide" Target="slides/slide28.xml"/><Relationship Id="rId32" Type="http://schemas.openxmlformats.org/officeDocument/2006/relationships/slide" Target="slides/slide25.xml"/><Relationship Id="rId33" Type="http://schemas.openxmlformats.org/officeDocument/2006/relationships/slide" Target="slides/slide26.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2" Type="http://schemas.openxmlformats.org/officeDocument/2006/relationships/presProps" Target="presProps.xml"/><Relationship Id="rId40" Type="http://schemas.openxmlformats.org/officeDocument/2006/relationships/slide" Target="slides/slide33.xml"/><Relationship Id="rId1" Type="http://schemas.openxmlformats.org/officeDocument/2006/relationships/theme" Target="theme/theme5.xml"/><Relationship Id="rId41" Type="http://schemas.openxmlformats.org/officeDocument/2006/relationships/slide" Target="slides/slide34.xml"/><Relationship Id="rId4" Type="http://schemas.openxmlformats.org/officeDocument/2006/relationships/slideMaster" Target="slideMasters/slideMaster1.xml"/><Relationship Id="rId42" Type="http://schemas.openxmlformats.org/officeDocument/2006/relationships/slide" Target="slides/slide35.xml"/><Relationship Id="rId3" Type="http://schemas.openxmlformats.org/officeDocument/2006/relationships/tableStyles" Target="tableStyles.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9" Type="http://schemas.openxmlformats.org/officeDocument/2006/relationships/slide" Target="slides/slide2.xml"/><Relationship Id="rId6" Type="http://schemas.openxmlformats.org/officeDocument/2006/relationships/slideMaster" Target="slideMasters/slideMaster3.xml"/><Relationship Id="rId5" Type="http://schemas.openxmlformats.org/officeDocument/2006/relationships/slideMaster" Target="slideMasters/slideMaster2.xml"/><Relationship Id="rId8" Type="http://schemas.openxmlformats.org/officeDocument/2006/relationships/slide" Target="slides/slide1.xml"/><Relationship Id="rId7" Type="http://schemas.openxmlformats.org/officeDocument/2006/relationships/notesMaster" Target="notesMasters/notesMaster1.xml"/><Relationship Id="rId98" Type="http://schemas.openxmlformats.org/officeDocument/2006/relationships/slide" Target="slides/slide91.xml"/><Relationship Id="rId99" Type="http://schemas.openxmlformats.org/officeDocument/2006/relationships/slide" Target="slides/slide92.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0" Type="http://schemas.openxmlformats.org/officeDocument/2006/relationships/slide" Target="slides/slide83.xml"/><Relationship Id="rId91" Type="http://schemas.openxmlformats.org/officeDocument/2006/relationships/slide" Target="slides/slide84.xml"/><Relationship Id="rId19" Type="http://schemas.openxmlformats.org/officeDocument/2006/relationships/slide" Target="slides/slide12.xml"/><Relationship Id="rId92" Type="http://schemas.openxmlformats.org/officeDocument/2006/relationships/slide" Target="slides/slide85.xml"/><Relationship Id="rId18" Type="http://schemas.openxmlformats.org/officeDocument/2006/relationships/slide" Target="slides/slide11.xml"/><Relationship Id="rId93" Type="http://schemas.openxmlformats.org/officeDocument/2006/relationships/slide" Target="slides/slide86.xml"/><Relationship Id="rId17" Type="http://schemas.openxmlformats.org/officeDocument/2006/relationships/slide" Target="slides/slide10.xml"/><Relationship Id="rId16" Type="http://schemas.openxmlformats.org/officeDocument/2006/relationships/slide" Target="slides/slide9.xml"/><Relationship Id="rId15" Type="http://schemas.openxmlformats.org/officeDocument/2006/relationships/slide" Target="slides/slide8.xml"/><Relationship Id="rId14" Type="http://schemas.openxmlformats.org/officeDocument/2006/relationships/slide" Target="slides/slide7.xml"/><Relationship Id="rId12" Type="http://schemas.openxmlformats.org/officeDocument/2006/relationships/slide" Target="slides/slide5.xml"/><Relationship Id="rId13" Type="http://schemas.openxmlformats.org/officeDocument/2006/relationships/slide" Target="slides/slide6.xml"/><Relationship Id="rId10" Type="http://schemas.openxmlformats.org/officeDocument/2006/relationships/slide" Target="slides/slide3.xml"/><Relationship Id="rId11" Type="http://schemas.openxmlformats.org/officeDocument/2006/relationships/slide" Target="slides/slide4.xml"/><Relationship Id="rId29" Type="http://schemas.openxmlformats.org/officeDocument/2006/relationships/slide" Target="slides/slide2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0" Type="http://schemas.openxmlformats.org/officeDocument/2006/relationships/slide" Target="slides/slide13.xml"/><Relationship Id="rId71" Type="http://schemas.openxmlformats.org/officeDocument/2006/relationships/slide" Target="slides/slide64.xml"/><Relationship Id="rId70" Type="http://schemas.openxmlformats.org/officeDocument/2006/relationships/slide" Target="slides/slide63.xml"/><Relationship Id="rId75" Type="http://schemas.openxmlformats.org/officeDocument/2006/relationships/slide" Target="slides/slide68.xml"/><Relationship Id="rId74" Type="http://schemas.openxmlformats.org/officeDocument/2006/relationships/slide" Target="slides/slide67.xml"/><Relationship Id="rId73" Type="http://schemas.openxmlformats.org/officeDocument/2006/relationships/slide" Target="slides/slide66.xml"/><Relationship Id="rId72" Type="http://schemas.openxmlformats.org/officeDocument/2006/relationships/slide" Target="slides/slide65.xml"/><Relationship Id="rId79" Type="http://schemas.openxmlformats.org/officeDocument/2006/relationships/slide" Target="slides/slide72.xml"/><Relationship Id="rId78" Type="http://schemas.openxmlformats.org/officeDocument/2006/relationships/slide" Target="slides/slide71.xml"/><Relationship Id="rId77" Type="http://schemas.openxmlformats.org/officeDocument/2006/relationships/slide" Target="slides/slide70.xml"/><Relationship Id="rId76" Type="http://schemas.openxmlformats.org/officeDocument/2006/relationships/slide" Target="slides/slide69.xml"/><Relationship Id="rId109" Type="http://schemas.openxmlformats.org/officeDocument/2006/relationships/slide" Target="slides/slide102.xml"/><Relationship Id="rId108" Type="http://schemas.openxmlformats.org/officeDocument/2006/relationships/slide" Target="slides/slide101.xml"/><Relationship Id="rId105" Type="http://schemas.openxmlformats.org/officeDocument/2006/relationships/slide" Target="slides/slide98.xml"/><Relationship Id="rId104" Type="http://schemas.openxmlformats.org/officeDocument/2006/relationships/slide" Target="slides/slide97.xml"/><Relationship Id="rId107" Type="http://schemas.openxmlformats.org/officeDocument/2006/relationships/slide" Target="slides/slide100.xml"/><Relationship Id="rId106" Type="http://schemas.openxmlformats.org/officeDocument/2006/relationships/slide" Target="slides/slide99.xml"/><Relationship Id="rId101" Type="http://schemas.openxmlformats.org/officeDocument/2006/relationships/slide" Target="slides/slide94.xml"/><Relationship Id="rId100" Type="http://schemas.openxmlformats.org/officeDocument/2006/relationships/slide" Target="slides/slide93.xml"/><Relationship Id="rId103" Type="http://schemas.openxmlformats.org/officeDocument/2006/relationships/slide" Target="slides/slide96.xml"/><Relationship Id="rId102" Type="http://schemas.openxmlformats.org/officeDocument/2006/relationships/slide" Target="slides/slide95.xml"/><Relationship Id="rId80" Type="http://schemas.openxmlformats.org/officeDocument/2006/relationships/slide" Target="slides/slide73.xml"/><Relationship Id="rId82" Type="http://schemas.openxmlformats.org/officeDocument/2006/relationships/slide" Target="slides/slide75.xml"/><Relationship Id="rId81" Type="http://schemas.openxmlformats.org/officeDocument/2006/relationships/slide" Target="slides/slide74.xml"/><Relationship Id="rId84" Type="http://schemas.openxmlformats.org/officeDocument/2006/relationships/slide" Target="slides/slide77.xml"/><Relationship Id="rId83" Type="http://schemas.openxmlformats.org/officeDocument/2006/relationships/slide" Target="slides/slide76.xml"/><Relationship Id="rId86" Type="http://schemas.openxmlformats.org/officeDocument/2006/relationships/slide" Target="slides/slide79.xml"/><Relationship Id="rId85" Type="http://schemas.openxmlformats.org/officeDocument/2006/relationships/slide" Target="slides/slide78.xml"/><Relationship Id="rId88" Type="http://schemas.openxmlformats.org/officeDocument/2006/relationships/slide" Target="slides/slide81.xml"/><Relationship Id="rId87" Type="http://schemas.openxmlformats.org/officeDocument/2006/relationships/slide" Target="slides/slide80.xml"/><Relationship Id="rId89" Type="http://schemas.openxmlformats.org/officeDocument/2006/relationships/slide" Target="slides/slide82.xml"/><Relationship Id="rId58" Type="http://schemas.openxmlformats.org/officeDocument/2006/relationships/slide" Target="slides/slide51.xml"/><Relationship Id="rId59" Type="http://schemas.openxmlformats.org/officeDocument/2006/relationships/slide" Target="slides/slide52.xml"/><Relationship Id="rId110" Type="http://schemas.openxmlformats.org/officeDocument/2006/relationships/slide" Target="slides/slide103.xml"/><Relationship Id="rId57" Type="http://schemas.openxmlformats.org/officeDocument/2006/relationships/slide" Target="slides/slide50.xml"/><Relationship Id="rId56" Type="http://schemas.openxmlformats.org/officeDocument/2006/relationships/slide" Target="slides/slide49.xml"/><Relationship Id="rId55" Type="http://schemas.openxmlformats.org/officeDocument/2006/relationships/slide" Target="slides/slide48.xml"/><Relationship Id="rId54" Type="http://schemas.openxmlformats.org/officeDocument/2006/relationships/slide" Target="slides/slide47.xml"/><Relationship Id="rId53" Type="http://schemas.openxmlformats.org/officeDocument/2006/relationships/slide" Target="slides/slide46.xml"/><Relationship Id="rId52" Type="http://schemas.openxmlformats.org/officeDocument/2006/relationships/slide" Target="slides/slide45.xml"/><Relationship Id="rId51" Type="http://schemas.openxmlformats.org/officeDocument/2006/relationships/slide" Target="slides/slide44.xml"/><Relationship Id="rId50" Type="http://schemas.openxmlformats.org/officeDocument/2006/relationships/slide" Target="slides/slide43.xml"/><Relationship Id="rId69" Type="http://schemas.openxmlformats.org/officeDocument/2006/relationships/slide" Target="slides/slide62.xml"/><Relationship Id="rId60" Type="http://schemas.openxmlformats.org/officeDocument/2006/relationships/slide" Target="slides/slide53.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slide" Target="slides/slide61.xml"/><Relationship Id="rId67" Type="http://schemas.openxmlformats.org/officeDocument/2006/relationships/slide" Target="slides/slide60.xml"/><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s>
</file>

<file path=ppt/media/image00.png>
</file>

<file path=ppt/media/image01.png>
</file>

<file path=ppt/media/image02.png>
</file>

<file path=ppt/media/image03.png>
</file>

<file path=ppt/media/image04.png>
</file>

<file path=ppt/media/image05.png>
</file>

<file path=ppt/media/image06.png>
</file>

<file path=ppt/media/image07.jpg>
</file>

<file path=ppt/media/image08.png>
</file>

<file path=ppt/media/image09.jp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jp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gif>
</file>

<file path=ppt/media/image37.png>
</file>

<file path=ppt/media/image38.png>
</file>

<file path=ppt/media/image39.gif>
</file>

<file path=ppt/media/image40.jpg>
</file>

<file path=ppt/media/image41.gif>
</file>

<file path=ppt/media/image42.jpg>
</file>

<file path=ppt/media/image43.jpg>
</file>

<file path=ppt/media/image44.png>
</file>

<file path=ppt/media/image45.png>
</file>

<file path=ppt/media/image46.jpg>
</file>

<file path=ppt/media/image47.jpg>
</file>

<file path=ppt/media/image48.gif>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gif>
</file>

<file path=ppt/media/image59.gif>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 name="Shape 1"/>
        <p:cNvGrpSpPr/>
        <p:nvPr/>
      </p:nvGrpSpPr>
      <p:grpSpPr>
        <a:xfrm>
          <a:off x="0" y="0"/>
          <a:ext cx="0" cy="0"/>
          <a:chOff x="0" y="0"/>
          <a:chExt cx="0" cy="0"/>
        </a:xfrm>
      </p:grpSpPr>
      <p:sp>
        <p:nvSpPr>
          <p:cNvPr id="2" name="Shape 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 name="Shape 3"/>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6" name="Shape 13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5" name="Shape 215"/>
        <p:cNvGrpSpPr/>
        <p:nvPr/>
      </p:nvGrpSpPr>
      <p:grpSpPr>
        <a:xfrm>
          <a:off x="0" y="0"/>
          <a:ext cx="0" cy="0"/>
          <a:chOff x="0" y="0"/>
          <a:chExt cx="0" cy="0"/>
        </a:xfrm>
      </p:grpSpPr>
      <p:sp>
        <p:nvSpPr>
          <p:cNvPr id="216" name="Shape 21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17" name="Shape 21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18" name="Shape 218"/>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58" name="Shape 858"/>
        <p:cNvGrpSpPr/>
        <p:nvPr/>
      </p:nvGrpSpPr>
      <p:grpSpPr>
        <a:xfrm>
          <a:off x="0" y="0"/>
          <a:ext cx="0" cy="0"/>
          <a:chOff x="0" y="0"/>
          <a:chExt cx="0" cy="0"/>
        </a:xfrm>
      </p:grpSpPr>
      <p:sp>
        <p:nvSpPr>
          <p:cNvPr id="859" name="Shape 85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60" name="Shape 860"/>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5" name="Shape 865"/>
        <p:cNvGrpSpPr/>
        <p:nvPr/>
      </p:nvGrpSpPr>
      <p:grpSpPr>
        <a:xfrm>
          <a:off x="0" y="0"/>
          <a:ext cx="0" cy="0"/>
          <a:chOff x="0" y="0"/>
          <a:chExt cx="0" cy="0"/>
        </a:xfrm>
      </p:grpSpPr>
      <p:sp>
        <p:nvSpPr>
          <p:cNvPr id="866" name="Shape 86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67" name="Shape 867"/>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1" name="Shape 871"/>
        <p:cNvGrpSpPr/>
        <p:nvPr/>
      </p:nvGrpSpPr>
      <p:grpSpPr>
        <a:xfrm>
          <a:off x="0" y="0"/>
          <a:ext cx="0" cy="0"/>
          <a:chOff x="0" y="0"/>
          <a:chExt cx="0" cy="0"/>
        </a:xfrm>
      </p:grpSpPr>
      <p:sp>
        <p:nvSpPr>
          <p:cNvPr id="872" name="Shape 87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73" name="Shape 87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7" name="Shape 877"/>
        <p:cNvGrpSpPr/>
        <p:nvPr/>
      </p:nvGrpSpPr>
      <p:grpSpPr>
        <a:xfrm>
          <a:off x="0" y="0"/>
          <a:ext cx="0" cy="0"/>
          <a:chOff x="0" y="0"/>
          <a:chExt cx="0" cy="0"/>
        </a:xfrm>
      </p:grpSpPr>
      <p:sp>
        <p:nvSpPr>
          <p:cNvPr id="878" name="Shape 87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79" name="Shape 87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2" name="Shape 222"/>
        <p:cNvGrpSpPr/>
        <p:nvPr/>
      </p:nvGrpSpPr>
      <p:grpSpPr>
        <a:xfrm>
          <a:off x="0" y="0"/>
          <a:ext cx="0" cy="0"/>
          <a:chOff x="0" y="0"/>
          <a:chExt cx="0" cy="0"/>
        </a:xfrm>
      </p:grpSpPr>
      <p:sp>
        <p:nvSpPr>
          <p:cNvPr id="223" name="Shape 22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24" name="Shape 224"/>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25" name="Shape 225"/>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32" name="Shape 232"/>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33" name="Shape 233"/>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7" name="Shape 237"/>
        <p:cNvGrpSpPr/>
        <p:nvPr/>
      </p:nvGrpSpPr>
      <p:grpSpPr>
        <a:xfrm>
          <a:off x="0" y="0"/>
          <a:ext cx="0" cy="0"/>
          <a:chOff x="0" y="0"/>
          <a:chExt cx="0" cy="0"/>
        </a:xfrm>
      </p:grpSpPr>
      <p:sp>
        <p:nvSpPr>
          <p:cNvPr id="238" name="Shape 23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39" name="Shape 239"/>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40" name="Shape 240"/>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5" name="Shape 245"/>
        <p:cNvGrpSpPr/>
        <p:nvPr/>
      </p:nvGrpSpPr>
      <p:grpSpPr>
        <a:xfrm>
          <a:off x="0" y="0"/>
          <a:ext cx="0" cy="0"/>
          <a:chOff x="0" y="0"/>
          <a:chExt cx="0" cy="0"/>
        </a:xfrm>
      </p:grpSpPr>
      <p:sp>
        <p:nvSpPr>
          <p:cNvPr id="246" name="Shape 24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47" name="Shape 24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48" name="Shape 248"/>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55" name="Shape 25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56" name="Shape 256"/>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0" name="Shape 260"/>
        <p:cNvGrpSpPr/>
        <p:nvPr/>
      </p:nvGrpSpPr>
      <p:grpSpPr>
        <a:xfrm>
          <a:off x="0" y="0"/>
          <a:ext cx="0" cy="0"/>
          <a:chOff x="0" y="0"/>
          <a:chExt cx="0" cy="0"/>
        </a:xfrm>
      </p:grpSpPr>
      <p:sp>
        <p:nvSpPr>
          <p:cNvPr id="261" name="Shape 26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62" name="Shape 262"/>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63" name="Shape 263"/>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7" name="Shape 267"/>
        <p:cNvGrpSpPr/>
        <p:nvPr/>
      </p:nvGrpSpPr>
      <p:grpSpPr>
        <a:xfrm>
          <a:off x="0" y="0"/>
          <a:ext cx="0" cy="0"/>
          <a:chOff x="0" y="0"/>
          <a:chExt cx="0" cy="0"/>
        </a:xfrm>
      </p:grpSpPr>
      <p:sp>
        <p:nvSpPr>
          <p:cNvPr id="268" name="Shape 26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69" name="Shape 269"/>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70" name="Shape 270"/>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4" name="Shape 274"/>
        <p:cNvGrpSpPr/>
        <p:nvPr/>
      </p:nvGrpSpPr>
      <p:grpSpPr>
        <a:xfrm>
          <a:off x="0" y="0"/>
          <a:ext cx="0" cy="0"/>
          <a:chOff x="0" y="0"/>
          <a:chExt cx="0" cy="0"/>
        </a:xfrm>
      </p:grpSpPr>
      <p:sp>
        <p:nvSpPr>
          <p:cNvPr id="275" name="Shape 27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76" name="Shape 27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77" name="Shape 277"/>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83" name="Shape 28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84" name="Shape 284"/>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43" name="Shape 14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a:spcBef>
                <a:spcPts val="0"/>
              </a:spcBef>
              <a:buNone/>
            </a:pPr>
            <a:r>
              <a:t/>
            </a:r>
            <a:endParaRPr/>
          </a:p>
        </p:txBody>
      </p:sp>
      <p:sp>
        <p:nvSpPr>
          <p:cNvPr id="144" name="Shape 144"/>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8" name="Shape 288"/>
        <p:cNvGrpSpPr/>
        <p:nvPr/>
      </p:nvGrpSpPr>
      <p:grpSpPr>
        <a:xfrm>
          <a:off x="0" y="0"/>
          <a:ext cx="0" cy="0"/>
          <a:chOff x="0" y="0"/>
          <a:chExt cx="0" cy="0"/>
        </a:xfrm>
      </p:grpSpPr>
      <p:sp>
        <p:nvSpPr>
          <p:cNvPr id="289" name="Shape 28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90" name="Shape 290"/>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91" name="Shape 291"/>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5" name="Shape 295"/>
        <p:cNvGrpSpPr/>
        <p:nvPr/>
      </p:nvGrpSpPr>
      <p:grpSpPr>
        <a:xfrm>
          <a:off x="0" y="0"/>
          <a:ext cx="0" cy="0"/>
          <a:chOff x="0" y="0"/>
          <a:chExt cx="0" cy="0"/>
        </a:xfrm>
      </p:grpSpPr>
      <p:sp>
        <p:nvSpPr>
          <p:cNvPr id="296" name="Shape 29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97" name="Shape 29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98" name="Shape 298"/>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3" name="Shape 303"/>
        <p:cNvGrpSpPr/>
        <p:nvPr/>
      </p:nvGrpSpPr>
      <p:grpSpPr>
        <a:xfrm>
          <a:off x="0" y="0"/>
          <a:ext cx="0" cy="0"/>
          <a:chOff x="0" y="0"/>
          <a:chExt cx="0" cy="0"/>
        </a:xfrm>
      </p:grpSpPr>
      <p:sp>
        <p:nvSpPr>
          <p:cNvPr id="304" name="Shape 30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05" name="Shape 30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06" name="Shape 306"/>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1" name="Shape 311"/>
        <p:cNvGrpSpPr/>
        <p:nvPr/>
      </p:nvGrpSpPr>
      <p:grpSpPr>
        <a:xfrm>
          <a:off x="0" y="0"/>
          <a:ext cx="0" cy="0"/>
          <a:chOff x="0" y="0"/>
          <a:chExt cx="0" cy="0"/>
        </a:xfrm>
      </p:grpSpPr>
      <p:sp>
        <p:nvSpPr>
          <p:cNvPr id="312" name="Shape 31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13" name="Shape 31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14" name="Shape 314"/>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9" name="Shape 319"/>
        <p:cNvGrpSpPr/>
        <p:nvPr/>
      </p:nvGrpSpPr>
      <p:grpSpPr>
        <a:xfrm>
          <a:off x="0" y="0"/>
          <a:ext cx="0" cy="0"/>
          <a:chOff x="0" y="0"/>
          <a:chExt cx="0" cy="0"/>
        </a:xfrm>
      </p:grpSpPr>
      <p:sp>
        <p:nvSpPr>
          <p:cNvPr id="320" name="Shape 32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21" name="Shape 32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22" name="Shape 322"/>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7" name="Shape 327"/>
        <p:cNvGrpSpPr/>
        <p:nvPr/>
      </p:nvGrpSpPr>
      <p:grpSpPr>
        <a:xfrm>
          <a:off x="0" y="0"/>
          <a:ext cx="0" cy="0"/>
          <a:chOff x="0" y="0"/>
          <a:chExt cx="0" cy="0"/>
        </a:xfrm>
      </p:grpSpPr>
      <p:sp>
        <p:nvSpPr>
          <p:cNvPr id="328" name="Shape 32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29" name="Shape 329"/>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30" name="Shape 330"/>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5" name="Shape 335"/>
        <p:cNvGrpSpPr/>
        <p:nvPr/>
      </p:nvGrpSpPr>
      <p:grpSpPr>
        <a:xfrm>
          <a:off x="0" y="0"/>
          <a:ext cx="0" cy="0"/>
          <a:chOff x="0" y="0"/>
          <a:chExt cx="0" cy="0"/>
        </a:xfrm>
      </p:grpSpPr>
      <p:sp>
        <p:nvSpPr>
          <p:cNvPr id="336" name="Shape 33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37" name="Shape 33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38" name="Shape 338"/>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3" name="Shape 343"/>
        <p:cNvGrpSpPr/>
        <p:nvPr/>
      </p:nvGrpSpPr>
      <p:grpSpPr>
        <a:xfrm>
          <a:off x="0" y="0"/>
          <a:ext cx="0" cy="0"/>
          <a:chOff x="0" y="0"/>
          <a:chExt cx="0" cy="0"/>
        </a:xfrm>
      </p:grpSpPr>
      <p:sp>
        <p:nvSpPr>
          <p:cNvPr id="344" name="Shape 34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45" name="Shape 34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46" name="Shape 346"/>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0" name="Shape 350"/>
        <p:cNvGrpSpPr/>
        <p:nvPr/>
      </p:nvGrpSpPr>
      <p:grpSpPr>
        <a:xfrm>
          <a:off x="0" y="0"/>
          <a:ext cx="0" cy="0"/>
          <a:chOff x="0" y="0"/>
          <a:chExt cx="0" cy="0"/>
        </a:xfrm>
      </p:grpSpPr>
      <p:sp>
        <p:nvSpPr>
          <p:cNvPr id="351" name="Shape 35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52" name="Shape 352"/>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53" name="Shape 353"/>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8" name="Shape 358"/>
        <p:cNvGrpSpPr/>
        <p:nvPr/>
      </p:nvGrpSpPr>
      <p:grpSpPr>
        <a:xfrm>
          <a:off x="0" y="0"/>
          <a:ext cx="0" cy="0"/>
          <a:chOff x="0" y="0"/>
          <a:chExt cx="0" cy="0"/>
        </a:xfrm>
      </p:grpSpPr>
      <p:sp>
        <p:nvSpPr>
          <p:cNvPr id="359" name="Shape 3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60" name="Shape 360"/>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61" name="Shape 361"/>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53" name="Shape 15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154" name="Shape 154"/>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6" name="Shape 366"/>
        <p:cNvGrpSpPr/>
        <p:nvPr/>
      </p:nvGrpSpPr>
      <p:grpSpPr>
        <a:xfrm>
          <a:off x="0" y="0"/>
          <a:ext cx="0" cy="0"/>
          <a:chOff x="0" y="0"/>
          <a:chExt cx="0" cy="0"/>
        </a:xfrm>
      </p:grpSpPr>
      <p:sp>
        <p:nvSpPr>
          <p:cNvPr id="367" name="Shape 36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68" name="Shape 368"/>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69" name="Shape 369"/>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4" name="Shape 374"/>
        <p:cNvGrpSpPr/>
        <p:nvPr/>
      </p:nvGrpSpPr>
      <p:grpSpPr>
        <a:xfrm>
          <a:off x="0" y="0"/>
          <a:ext cx="0" cy="0"/>
          <a:chOff x="0" y="0"/>
          <a:chExt cx="0" cy="0"/>
        </a:xfrm>
      </p:grpSpPr>
      <p:sp>
        <p:nvSpPr>
          <p:cNvPr id="375" name="Shape 37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76" name="Shape 37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77" name="Shape 377"/>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2" name="Shape 382"/>
        <p:cNvGrpSpPr/>
        <p:nvPr/>
      </p:nvGrpSpPr>
      <p:grpSpPr>
        <a:xfrm>
          <a:off x="0" y="0"/>
          <a:ext cx="0" cy="0"/>
          <a:chOff x="0" y="0"/>
          <a:chExt cx="0" cy="0"/>
        </a:xfrm>
      </p:grpSpPr>
      <p:sp>
        <p:nvSpPr>
          <p:cNvPr id="383" name="Shape 38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84" name="Shape 384"/>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85" name="Shape 385"/>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9" name="Shape 389"/>
        <p:cNvGrpSpPr/>
        <p:nvPr/>
      </p:nvGrpSpPr>
      <p:grpSpPr>
        <a:xfrm>
          <a:off x="0" y="0"/>
          <a:ext cx="0" cy="0"/>
          <a:chOff x="0" y="0"/>
          <a:chExt cx="0" cy="0"/>
        </a:xfrm>
      </p:grpSpPr>
      <p:sp>
        <p:nvSpPr>
          <p:cNvPr id="390" name="Shape 39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91" name="Shape 391"/>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95" name="Shape 395"/>
        <p:cNvGrpSpPr/>
        <p:nvPr/>
      </p:nvGrpSpPr>
      <p:grpSpPr>
        <a:xfrm>
          <a:off x="0" y="0"/>
          <a:ext cx="0" cy="0"/>
          <a:chOff x="0" y="0"/>
          <a:chExt cx="0" cy="0"/>
        </a:xfrm>
      </p:grpSpPr>
      <p:sp>
        <p:nvSpPr>
          <p:cNvPr id="396" name="Shape 39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97" name="Shape 39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398" name="Shape 398"/>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03" name="Shape 403"/>
        <p:cNvGrpSpPr/>
        <p:nvPr/>
      </p:nvGrpSpPr>
      <p:grpSpPr>
        <a:xfrm>
          <a:off x="0" y="0"/>
          <a:ext cx="0" cy="0"/>
          <a:chOff x="0" y="0"/>
          <a:chExt cx="0" cy="0"/>
        </a:xfrm>
      </p:grpSpPr>
      <p:sp>
        <p:nvSpPr>
          <p:cNvPr id="404" name="Shape 40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05" name="Shape 40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06" name="Shape 406"/>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1" name="Shape 411"/>
        <p:cNvGrpSpPr/>
        <p:nvPr/>
      </p:nvGrpSpPr>
      <p:grpSpPr>
        <a:xfrm>
          <a:off x="0" y="0"/>
          <a:ext cx="0" cy="0"/>
          <a:chOff x="0" y="0"/>
          <a:chExt cx="0" cy="0"/>
        </a:xfrm>
      </p:grpSpPr>
      <p:sp>
        <p:nvSpPr>
          <p:cNvPr id="412" name="Shape 41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13" name="Shape 41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14" name="Shape 414"/>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9" name="Shape 419"/>
        <p:cNvGrpSpPr/>
        <p:nvPr/>
      </p:nvGrpSpPr>
      <p:grpSpPr>
        <a:xfrm>
          <a:off x="0" y="0"/>
          <a:ext cx="0" cy="0"/>
          <a:chOff x="0" y="0"/>
          <a:chExt cx="0" cy="0"/>
        </a:xfrm>
      </p:grpSpPr>
      <p:sp>
        <p:nvSpPr>
          <p:cNvPr id="420" name="Shape 42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21" name="Shape 42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22" name="Shape 422"/>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27" name="Shape 427"/>
        <p:cNvGrpSpPr/>
        <p:nvPr/>
      </p:nvGrpSpPr>
      <p:grpSpPr>
        <a:xfrm>
          <a:off x="0" y="0"/>
          <a:ext cx="0" cy="0"/>
          <a:chOff x="0" y="0"/>
          <a:chExt cx="0" cy="0"/>
        </a:xfrm>
      </p:grpSpPr>
      <p:sp>
        <p:nvSpPr>
          <p:cNvPr id="428" name="Shape 42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29" name="Shape 429"/>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30" name="Shape 430"/>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35" name="Shape 435"/>
        <p:cNvGrpSpPr/>
        <p:nvPr/>
      </p:nvGrpSpPr>
      <p:grpSpPr>
        <a:xfrm>
          <a:off x="0" y="0"/>
          <a:ext cx="0" cy="0"/>
          <a:chOff x="0" y="0"/>
          <a:chExt cx="0" cy="0"/>
        </a:xfrm>
      </p:grpSpPr>
      <p:sp>
        <p:nvSpPr>
          <p:cNvPr id="436" name="Shape 43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37" name="Shape 43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38" name="Shape 438"/>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62" name="Shape 162"/>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163" name="Shape 163"/>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43" name="Shape 443"/>
        <p:cNvGrpSpPr/>
        <p:nvPr/>
      </p:nvGrpSpPr>
      <p:grpSpPr>
        <a:xfrm>
          <a:off x="0" y="0"/>
          <a:ext cx="0" cy="0"/>
          <a:chOff x="0" y="0"/>
          <a:chExt cx="0" cy="0"/>
        </a:xfrm>
      </p:grpSpPr>
      <p:sp>
        <p:nvSpPr>
          <p:cNvPr id="444" name="Shape 44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45" name="Shape 44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46" name="Shape 446"/>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51" name="Shape 451"/>
        <p:cNvGrpSpPr/>
        <p:nvPr/>
      </p:nvGrpSpPr>
      <p:grpSpPr>
        <a:xfrm>
          <a:off x="0" y="0"/>
          <a:ext cx="0" cy="0"/>
          <a:chOff x="0" y="0"/>
          <a:chExt cx="0" cy="0"/>
        </a:xfrm>
      </p:grpSpPr>
      <p:sp>
        <p:nvSpPr>
          <p:cNvPr id="452" name="Shape 45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53" name="Shape 45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54" name="Shape 454"/>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59" name="Shape 459"/>
        <p:cNvGrpSpPr/>
        <p:nvPr/>
      </p:nvGrpSpPr>
      <p:grpSpPr>
        <a:xfrm>
          <a:off x="0" y="0"/>
          <a:ext cx="0" cy="0"/>
          <a:chOff x="0" y="0"/>
          <a:chExt cx="0" cy="0"/>
        </a:xfrm>
      </p:grpSpPr>
      <p:sp>
        <p:nvSpPr>
          <p:cNvPr id="460" name="Shape 46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61" name="Shape 46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62" name="Shape 462"/>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67" name="Shape 467"/>
        <p:cNvGrpSpPr/>
        <p:nvPr/>
      </p:nvGrpSpPr>
      <p:grpSpPr>
        <a:xfrm>
          <a:off x="0" y="0"/>
          <a:ext cx="0" cy="0"/>
          <a:chOff x="0" y="0"/>
          <a:chExt cx="0" cy="0"/>
        </a:xfrm>
      </p:grpSpPr>
      <p:sp>
        <p:nvSpPr>
          <p:cNvPr id="468" name="Shape 46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69" name="Shape 469"/>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70" name="Shape 470"/>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74" name="Shape 474"/>
        <p:cNvGrpSpPr/>
        <p:nvPr/>
      </p:nvGrpSpPr>
      <p:grpSpPr>
        <a:xfrm>
          <a:off x="0" y="0"/>
          <a:ext cx="0" cy="0"/>
          <a:chOff x="0" y="0"/>
          <a:chExt cx="0" cy="0"/>
        </a:xfrm>
      </p:grpSpPr>
      <p:sp>
        <p:nvSpPr>
          <p:cNvPr id="475" name="Shape 47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76" name="Shape 47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77" name="Shape 477"/>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81" name="Shape 481"/>
        <p:cNvGrpSpPr/>
        <p:nvPr/>
      </p:nvGrpSpPr>
      <p:grpSpPr>
        <a:xfrm>
          <a:off x="0" y="0"/>
          <a:ext cx="0" cy="0"/>
          <a:chOff x="0" y="0"/>
          <a:chExt cx="0" cy="0"/>
        </a:xfrm>
      </p:grpSpPr>
      <p:sp>
        <p:nvSpPr>
          <p:cNvPr id="482" name="Shape 48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83" name="Shape 48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84" name="Shape 484"/>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88" name="Shape 488"/>
        <p:cNvGrpSpPr/>
        <p:nvPr/>
      </p:nvGrpSpPr>
      <p:grpSpPr>
        <a:xfrm>
          <a:off x="0" y="0"/>
          <a:ext cx="0" cy="0"/>
          <a:chOff x="0" y="0"/>
          <a:chExt cx="0" cy="0"/>
        </a:xfrm>
      </p:grpSpPr>
      <p:sp>
        <p:nvSpPr>
          <p:cNvPr id="489" name="Shape 48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90" name="Shape 490"/>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491" name="Shape 491"/>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98" name="Shape 498"/>
        <p:cNvGrpSpPr/>
        <p:nvPr/>
      </p:nvGrpSpPr>
      <p:grpSpPr>
        <a:xfrm>
          <a:off x="0" y="0"/>
          <a:ext cx="0" cy="0"/>
          <a:chOff x="0" y="0"/>
          <a:chExt cx="0" cy="0"/>
        </a:xfrm>
      </p:grpSpPr>
      <p:sp>
        <p:nvSpPr>
          <p:cNvPr id="499" name="Shape 49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500" name="Shape 500"/>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501" name="Shape 501"/>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6" name="Shape 506"/>
        <p:cNvGrpSpPr/>
        <p:nvPr/>
      </p:nvGrpSpPr>
      <p:grpSpPr>
        <a:xfrm>
          <a:off x="0" y="0"/>
          <a:ext cx="0" cy="0"/>
          <a:chOff x="0" y="0"/>
          <a:chExt cx="0" cy="0"/>
        </a:xfrm>
      </p:grpSpPr>
      <p:sp>
        <p:nvSpPr>
          <p:cNvPr id="507" name="Shape 50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508" name="Shape 508"/>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509" name="Shape 509"/>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14" name="Shape 514"/>
        <p:cNvGrpSpPr/>
        <p:nvPr/>
      </p:nvGrpSpPr>
      <p:grpSpPr>
        <a:xfrm>
          <a:off x="0" y="0"/>
          <a:ext cx="0" cy="0"/>
          <a:chOff x="0" y="0"/>
          <a:chExt cx="0" cy="0"/>
        </a:xfrm>
      </p:grpSpPr>
      <p:sp>
        <p:nvSpPr>
          <p:cNvPr id="515" name="Shape 51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16" name="Shape 51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73" name="Shape 17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174" name="Shape 174"/>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21" name="Shape 521"/>
        <p:cNvGrpSpPr/>
        <p:nvPr/>
      </p:nvGrpSpPr>
      <p:grpSpPr>
        <a:xfrm>
          <a:off x="0" y="0"/>
          <a:ext cx="0" cy="0"/>
          <a:chOff x="0" y="0"/>
          <a:chExt cx="0" cy="0"/>
        </a:xfrm>
      </p:grpSpPr>
      <p:sp>
        <p:nvSpPr>
          <p:cNvPr id="522" name="Shape 52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23" name="Shape 52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28" name="Shape 528"/>
        <p:cNvGrpSpPr/>
        <p:nvPr/>
      </p:nvGrpSpPr>
      <p:grpSpPr>
        <a:xfrm>
          <a:off x="0" y="0"/>
          <a:ext cx="0" cy="0"/>
          <a:chOff x="0" y="0"/>
          <a:chExt cx="0" cy="0"/>
        </a:xfrm>
      </p:grpSpPr>
      <p:sp>
        <p:nvSpPr>
          <p:cNvPr id="529" name="Shape 52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30" name="Shape 530"/>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34" name="Shape 534"/>
        <p:cNvGrpSpPr/>
        <p:nvPr/>
      </p:nvGrpSpPr>
      <p:grpSpPr>
        <a:xfrm>
          <a:off x="0" y="0"/>
          <a:ext cx="0" cy="0"/>
          <a:chOff x="0" y="0"/>
          <a:chExt cx="0" cy="0"/>
        </a:xfrm>
      </p:grpSpPr>
      <p:sp>
        <p:nvSpPr>
          <p:cNvPr id="535" name="Shape 53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36" name="Shape 53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39" name="Shape 539"/>
        <p:cNvGrpSpPr/>
        <p:nvPr/>
      </p:nvGrpSpPr>
      <p:grpSpPr>
        <a:xfrm>
          <a:off x="0" y="0"/>
          <a:ext cx="0" cy="0"/>
          <a:chOff x="0" y="0"/>
          <a:chExt cx="0" cy="0"/>
        </a:xfrm>
      </p:grpSpPr>
      <p:sp>
        <p:nvSpPr>
          <p:cNvPr id="540" name="Shape 54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541" name="Shape 54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542" name="Shape 542"/>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47" name="Shape 547"/>
        <p:cNvGrpSpPr/>
        <p:nvPr/>
      </p:nvGrpSpPr>
      <p:grpSpPr>
        <a:xfrm>
          <a:off x="0" y="0"/>
          <a:ext cx="0" cy="0"/>
          <a:chOff x="0" y="0"/>
          <a:chExt cx="0" cy="0"/>
        </a:xfrm>
      </p:grpSpPr>
      <p:sp>
        <p:nvSpPr>
          <p:cNvPr id="548" name="Shape 54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49" name="Shape 54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6" name="Shape 556"/>
        <p:cNvGrpSpPr/>
        <p:nvPr/>
      </p:nvGrpSpPr>
      <p:grpSpPr>
        <a:xfrm>
          <a:off x="0" y="0"/>
          <a:ext cx="0" cy="0"/>
          <a:chOff x="0" y="0"/>
          <a:chExt cx="0" cy="0"/>
        </a:xfrm>
      </p:grpSpPr>
      <p:sp>
        <p:nvSpPr>
          <p:cNvPr id="557" name="Shape 55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58" name="Shape 55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4" name="Shape 564"/>
        <p:cNvGrpSpPr/>
        <p:nvPr/>
      </p:nvGrpSpPr>
      <p:grpSpPr>
        <a:xfrm>
          <a:off x="0" y="0"/>
          <a:ext cx="0" cy="0"/>
          <a:chOff x="0" y="0"/>
          <a:chExt cx="0" cy="0"/>
        </a:xfrm>
      </p:grpSpPr>
      <p:sp>
        <p:nvSpPr>
          <p:cNvPr id="565" name="Shape 56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66" name="Shape 56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72" name="Shape 572"/>
        <p:cNvGrpSpPr/>
        <p:nvPr/>
      </p:nvGrpSpPr>
      <p:grpSpPr>
        <a:xfrm>
          <a:off x="0" y="0"/>
          <a:ext cx="0" cy="0"/>
          <a:chOff x="0" y="0"/>
          <a:chExt cx="0" cy="0"/>
        </a:xfrm>
      </p:grpSpPr>
      <p:sp>
        <p:nvSpPr>
          <p:cNvPr id="573" name="Shape 57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74" name="Shape 574"/>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0" name="Shape 580"/>
        <p:cNvGrpSpPr/>
        <p:nvPr/>
      </p:nvGrpSpPr>
      <p:grpSpPr>
        <a:xfrm>
          <a:off x="0" y="0"/>
          <a:ext cx="0" cy="0"/>
          <a:chOff x="0" y="0"/>
          <a:chExt cx="0" cy="0"/>
        </a:xfrm>
      </p:grpSpPr>
      <p:sp>
        <p:nvSpPr>
          <p:cNvPr id="581" name="Shape 58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82" name="Shape 582"/>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6" name="Shape 586"/>
        <p:cNvGrpSpPr/>
        <p:nvPr/>
      </p:nvGrpSpPr>
      <p:grpSpPr>
        <a:xfrm>
          <a:off x="0" y="0"/>
          <a:ext cx="0" cy="0"/>
          <a:chOff x="0" y="0"/>
          <a:chExt cx="0" cy="0"/>
        </a:xfrm>
      </p:grpSpPr>
      <p:sp>
        <p:nvSpPr>
          <p:cNvPr id="587" name="Shape 58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88" name="Shape 58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84" name="Shape 184"/>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185" name="Shape 185"/>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93" name="Shape 593"/>
        <p:cNvGrpSpPr/>
        <p:nvPr/>
      </p:nvGrpSpPr>
      <p:grpSpPr>
        <a:xfrm>
          <a:off x="0" y="0"/>
          <a:ext cx="0" cy="0"/>
          <a:chOff x="0" y="0"/>
          <a:chExt cx="0" cy="0"/>
        </a:xfrm>
      </p:grpSpPr>
      <p:sp>
        <p:nvSpPr>
          <p:cNvPr id="594" name="Shape 59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95" name="Shape 595"/>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00" name="Shape 600"/>
        <p:cNvGrpSpPr/>
        <p:nvPr/>
      </p:nvGrpSpPr>
      <p:grpSpPr>
        <a:xfrm>
          <a:off x="0" y="0"/>
          <a:ext cx="0" cy="0"/>
          <a:chOff x="0" y="0"/>
          <a:chExt cx="0" cy="0"/>
        </a:xfrm>
      </p:grpSpPr>
      <p:sp>
        <p:nvSpPr>
          <p:cNvPr id="601" name="Shape 60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02" name="Shape 602"/>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06" name="Shape 606"/>
        <p:cNvGrpSpPr/>
        <p:nvPr/>
      </p:nvGrpSpPr>
      <p:grpSpPr>
        <a:xfrm>
          <a:off x="0" y="0"/>
          <a:ext cx="0" cy="0"/>
          <a:chOff x="0" y="0"/>
          <a:chExt cx="0" cy="0"/>
        </a:xfrm>
      </p:grpSpPr>
      <p:sp>
        <p:nvSpPr>
          <p:cNvPr id="607" name="Shape 60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08" name="Shape 60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3" name="Shape 613"/>
        <p:cNvGrpSpPr/>
        <p:nvPr/>
      </p:nvGrpSpPr>
      <p:grpSpPr>
        <a:xfrm>
          <a:off x="0" y="0"/>
          <a:ext cx="0" cy="0"/>
          <a:chOff x="0" y="0"/>
          <a:chExt cx="0" cy="0"/>
        </a:xfrm>
      </p:grpSpPr>
      <p:sp>
        <p:nvSpPr>
          <p:cNvPr id="614" name="Shape 61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15" name="Shape 615"/>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0" name="Shape 620"/>
        <p:cNvGrpSpPr/>
        <p:nvPr/>
      </p:nvGrpSpPr>
      <p:grpSpPr>
        <a:xfrm>
          <a:off x="0" y="0"/>
          <a:ext cx="0" cy="0"/>
          <a:chOff x="0" y="0"/>
          <a:chExt cx="0" cy="0"/>
        </a:xfrm>
      </p:grpSpPr>
      <p:sp>
        <p:nvSpPr>
          <p:cNvPr id="621" name="Shape 62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22" name="Shape 622"/>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7" name="Shape 627"/>
        <p:cNvGrpSpPr/>
        <p:nvPr/>
      </p:nvGrpSpPr>
      <p:grpSpPr>
        <a:xfrm>
          <a:off x="0" y="0"/>
          <a:ext cx="0" cy="0"/>
          <a:chOff x="0" y="0"/>
          <a:chExt cx="0" cy="0"/>
        </a:xfrm>
      </p:grpSpPr>
      <p:sp>
        <p:nvSpPr>
          <p:cNvPr id="628" name="Shape 62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29" name="Shape 62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3" name="Shape 633"/>
        <p:cNvGrpSpPr/>
        <p:nvPr/>
      </p:nvGrpSpPr>
      <p:grpSpPr>
        <a:xfrm>
          <a:off x="0" y="0"/>
          <a:ext cx="0" cy="0"/>
          <a:chOff x="0" y="0"/>
          <a:chExt cx="0" cy="0"/>
        </a:xfrm>
      </p:grpSpPr>
      <p:sp>
        <p:nvSpPr>
          <p:cNvPr id="634" name="Shape 63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35" name="Shape 635"/>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40" name="Shape 640"/>
        <p:cNvGrpSpPr/>
        <p:nvPr/>
      </p:nvGrpSpPr>
      <p:grpSpPr>
        <a:xfrm>
          <a:off x="0" y="0"/>
          <a:ext cx="0" cy="0"/>
          <a:chOff x="0" y="0"/>
          <a:chExt cx="0" cy="0"/>
        </a:xfrm>
      </p:grpSpPr>
      <p:sp>
        <p:nvSpPr>
          <p:cNvPr id="641" name="Shape 64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42" name="Shape 642"/>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47" name="Shape 647"/>
        <p:cNvGrpSpPr/>
        <p:nvPr/>
      </p:nvGrpSpPr>
      <p:grpSpPr>
        <a:xfrm>
          <a:off x="0" y="0"/>
          <a:ext cx="0" cy="0"/>
          <a:chOff x="0" y="0"/>
          <a:chExt cx="0" cy="0"/>
        </a:xfrm>
      </p:grpSpPr>
      <p:sp>
        <p:nvSpPr>
          <p:cNvPr id="648" name="Shape 64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49" name="Shape 64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53" name="Shape 653"/>
        <p:cNvGrpSpPr/>
        <p:nvPr/>
      </p:nvGrpSpPr>
      <p:grpSpPr>
        <a:xfrm>
          <a:off x="0" y="0"/>
          <a:ext cx="0" cy="0"/>
          <a:chOff x="0" y="0"/>
          <a:chExt cx="0" cy="0"/>
        </a:xfrm>
      </p:grpSpPr>
      <p:sp>
        <p:nvSpPr>
          <p:cNvPr id="654" name="Shape 65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55" name="Shape 655"/>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95" name="Shape 19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196" name="Shape 196"/>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0" name="Shape 660"/>
        <p:cNvGrpSpPr/>
        <p:nvPr/>
      </p:nvGrpSpPr>
      <p:grpSpPr>
        <a:xfrm>
          <a:off x="0" y="0"/>
          <a:ext cx="0" cy="0"/>
          <a:chOff x="0" y="0"/>
          <a:chExt cx="0" cy="0"/>
        </a:xfrm>
      </p:grpSpPr>
      <p:sp>
        <p:nvSpPr>
          <p:cNvPr id="661" name="Shape 66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62" name="Shape 662"/>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7" name="Shape 667"/>
        <p:cNvGrpSpPr/>
        <p:nvPr/>
      </p:nvGrpSpPr>
      <p:grpSpPr>
        <a:xfrm>
          <a:off x="0" y="0"/>
          <a:ext cx="0" cy="0"/>
          <a:chOff x="0" y="0"/>
          <a:chExt cx="0" cy="0"/>
        </a:xfrm>
      </p:grpSpPr>
      <p:sp>
        <p:nvSpPr>
          <p:cNvPr id="668" name="Shape 66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69" name="Shape 66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73" name="Shape 673"/>
        <p:cNvGrpSpPr/>
        <p:nvPr/>
      </p:nvGrpSpPr>
      <p:grpSpPr>
        <a:xfrm>
          <a:off x="0" y="0"/>
          <a:ext cx="0" cy="0"/>
          <a:chOff x="0" y="0"/>
          <a:chExt cx="0" cy="0"/>
        </a:xfrm>
      </p:grpSpPr>
      <p:sp>
        <p:nvSpPr>
          <p:cNvPr id="674" name="Shape 67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75" name="Shape 675"/>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80" name="Shape 680"/>
        <p:cNvGrpSpPr/>
        <p:nvPr/>
      </p:nvGrpSpPr>
      <p:grpSpPr>
        <a:xfrm>
          <a:off x="0" y="0"/>
          <a:ext cx="0" cy="0"/>
          <a:chOff x="0" y="0"/>
          <a:chExt cx="0" cy="0"/>
        </a:xfrm>
      </p:grpSpPr>
      <p:sp>
        <p:nvSpPr>
          <p:cNvPr id="681" name="Shape 68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82" name="Shape 682"/>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86" name="Shape 686"/>
        <p:cNvGrpSpPr/>
        <p:nvPr/>
      </p:nvGrpSpPr>
      <p:grpSpPr>
        <a:xfrm>
          <a:off x="0" y="0"/>
          <a:ext cx="0" cy="0"/>
          <a:chOff x="0" y="0"/>
          <a:chExt cx="0" cy="0"/>
        </a:xfrm>
      </p:grpSpPr>
      <p:sp>
        <p:nvSpPr>
          <p:cNvPr id="687" name="Shape 68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88" name="Shape 68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93" name="Shape 693"/>
        <p:cNvGrpSpPr/>
        <p:nvPr/>
      </p:nvGrpSpPr>
      <p:grpSpPr>
        <a:xfrm>
          <a:off x="0" y="0"/>
          <a:ext cx="0" cy="0"/>
          <a:chOff x="0" y="0"/>
          <a:chExt cx="0" cy="0"/>
        </a:xfrm>
      </p:grpSpPr>
      <p:sp>
        <p:nvSpPr>
          <p:cNvPr id="694" name="Shape 69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95" name="Shape 695"/>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99" name="Shape 699"/>
        <p:cNvGrpSpPr/>
        <p:nvPr/>
      </p:nvGrpSpPr>
      <p:grpSpPr>
        <a:xfrm>
          <a:off x="0" y="0"/>
          <a:ext cx="0" cy="0"/>
          <a:chOff x="0" y="0"/>
          <a:chExt cx="0" cy="0"/>
        </a:xfrm>
      </p:grpSpPr>
      <p:sp>
        <p:nvSpPr>
          <p:cNvPr id="700" name="Shape 70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01" name="Shape 701"/>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06" name="Shape 706"/>
        <p:cNvGrpSpPr/>
        <p:nvPr/>
      </p:nvGrpSpPr>
      <p:grpSpPr>
        <a:xfrm>
          <a:off x="0" y="0"/>
          <a:ext cx="0" cy="0"/>
          <a:chOff x="0" y="0"/>
          <a:chExt cx="0" cy="0"/>
        </a:xfrm>
      </p:grpSpPr>
      <p:sp>
        <p:nvSpPr>
          <p:cNvPr id="707" name="Shape 70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08" name="Shape 70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3" name="Shape 713"/>
        <p:cNvGrpSpPr/>
        <p:nvPr/>
      </p:nvGrpSpPr>
      <p:grpSpPr>
        <a:xfrm>
          <a:off x="0" y="0"/>
          <a:ext cx="0" cy="0"/>
          <a:chOff x="0" y="0"/>
          <a:chExt cx="0" cy="0"/>
        </a:xfrm>
      </p:grpSpPr>
      <p:sp>
        <p:nvSpPr>
          <p:cNvPr id="714" name="Shape 71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15" name="Shape 715"/>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9" name="Shape 719"/>
        <p:cNvGrpSpPr/>
        <p:nvPr/>
      </p:nvGrpSpPr>
      <p:grpSpPr>
        <a:xfrm>
          <a:off x="0" y="0"/>
          <a:ext cx="0" cy="0"/>
          <a:chOff x="0" y="0"/>
          <a:chExt cx="0" cy="0"/>
        </a:xfrm>
      </p:grpSpPr>
      <p:sp>
        <p:nvSpPr>
          <p:cNvPr id="720" name="Shape 72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21" name="Shape 721"/>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02" name="Shape 202"/>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03" name="Shape 203"/>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25" name="Shape 725"/>
        <p:cNvGrpSpPr/>
        <p:nvPr/>
      </p:nvGrpSpPr>
      <p:grpSpPr>
        <a:xfrm>
          <a:off x="0" y="0"/>
          <a:ext cx="0" cy="0"/>
          <a:chOff x="0" y="0"/>
          <a:chExt cx="0" cy="0"/>
        </a:xfrm>
      </p:grpSpPr>
      <p:sp>
        <p:nvSpPr>
          <p:cNvPr id="726" name="Shape 72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27" name="Shape 727"/>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1" name="Shape 731"/>
        <p:cNvGrpSpPr/>
        <p:nvPr/>
      </p:nvGrpSpPr>
      <p:grpSpPr>
        <a:xfrm>
          <a:off x="0" y="0"/>
          <a:ext cx="0" cy="0"/>
          <a:chOff x="0" y="0"/>
          <a:chExt cx="0" cy="0"/>
        </a:xfrm>
      </p:grpSpPr>
      <p:sp>
        <p:nvSpPr>
          <p:cNvPr id="732" name="Shape 73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33" name="Shape 73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7" name="Shape 737"/>
        <p:cNvGrpSpPr/>
        <p:nvPr/>
      </p:nvGrpSpPr>
      <p:grpSpPr>
        <a:xfrm>
          <a:off x="0" y="0"/>
          <a:ext cx="0" cy="0"/>
          <a:chOff x="0" y="0"/>
          <a:chExt cx="0" cy="0"/>
        </a:xfrm>
      </p:grpSpPr>
      <p:sp>
        <p:nvSpPr>
          <p:cNvPr id="738" name="Shape 73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39" name="Shape 73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43" name="Shape 743"/>
        <p:cNvGrpSpPr/>
        <p:nvPr/>
      </p:nvGrpSpPr>
      <p:grpSpPr>
        <a:xfrm>
          <a:off x="0" y="0"/>
          <a:ext cx="0" cy="0"/>
          <a:chOff x="0" y="0"/>
          <a:chExt cx="0" cy="0"/>
        </a:xfrm>
      </p:grpSpPr>
      <p:sp>
        <p:nvSpPr>
          <p:cNvPr id="744" name="Shape 74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45" name="Shape 745"/>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51" name="Shape 751"/>
        <p:cNvGrpSpPr/>
        <p:nvPr/>
      </p:nvGrpSpPr>
      <p:grpSpPr>
        <a:xfrm>
          <a:off x="0" y="0"/>
          <a:ext cx="0" cy="0"/>
          <a:chOff x="0" y="0"/>
          <a:chExt cx="0" cy="0"/>
        </a:xfrm>
      </p:grpSpPr>
      <p:sp>
        <p:nvSpPr>
          <p:cNvPr id="752" name="Shape 75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53" name="Shape 75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58" name="Shape 758"/>
        <p:cNvGrpSpPr/>
        <p:nvPr/>
      </p:nvGrpSpPr>
      <p:grpSpPr>
        <a:xfrm>
          <a:off x="0" y="0"/>
          <a:ext cx="0" cy="0"/>
          <a:chOff x="0" y="0"/>
          <a:chExt cx="0" cy="0"/>
        </a:xfrm>
      </p:grpSpPr>
      <p:sp>
        <p:nvSpPr>
          <p:cNvPr id="759" name="Shape 75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60" name="Shape 760"/>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5" name="Shape 765"/>
        <p:cNvGrpSpPr/>
        <p:nvPr/>
      </p:nvGrpSpPr>
      <p:grpSpPr>
        <a:xfrm>
          <a:off x="0" y="0"/>
          <a:ext cx="0" cy="0"/>
          <a:chOff x="0" y="0"/>
          <a:chExt cx="0" cy="0"/>
        </a:xfrm>
      </p:grpSpPr>
      <p:sp>
        <p:nvSpPr>
          <p:cNvPr id="766" name="Shape 76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67" name="Shape 767"/>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72" name="Shape 772"/>
        <p:cNvGrpSpPr/>
        <p:nvPr/>
      </p:nvGrpSpPr>
      <p:grpSpPr>
        <a:xfrm>
          <a:off x="0" y="0"/>
          <a:ext cx="0" cy="0"/>
          <a:chOff x="0" y="0"/>
          <a:chExt cx="0" cy="0"/>
        </a:xfrm>
      </p:grpSpPr>
      <p:sp>
        <p:nvSpPr>
          <p:cNvPr id="773" name="Shape 77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74" name="Shape 774"/>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77" name="Shape 777"/>
        <p:cNvGrpSpPr/>
        <p:nvPr/>
      </p:nvGrpSpPr>
      <p:grpSpPr>
        <a:xfrm>
          <a:off x="0" y="0"/>
          <a:ext cx="0" cy="0"/>
          <a:chOff x="0" y="0"/>
          <a:chExt cx="0" cy="0"/>
        </a:xfrm>
      </p:grpSpPr>
      <p:sp>
        <p:nvSpPr>
          <p:cNvPr id="778" name="Shape 77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779" name="Shape 779"/>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780" name="Shape 780"/>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84" name="Shape 784"/>
        <p:cNvGrpSpPr/>
        <p:nvPr/>
      </p:nvGrpSpPr>
      <p:grpSpPr>
        <a:xfrm>
          <a:off x="0" y="0"/>
          <a:ext cx="0" cy="0"/>
          <a:chOff x="0" y="0"/>
          <a:chExt cx="0" cy="0"/>
        </a:xfrm>
      </p:grpSpPr>
      <p:sp>
        <p:nvSpPr>
          <p:cNvPr id="785" name="Shape 78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786" name="Shape 78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787" name="Shape 787"/>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09" name="Shape 209"/>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210" name="Shape 210"/>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91" name="Shape 791"/>
        <p:cNvGrpSpPr/>
        <p:nvPr/>
      </p:nvGrpSpPr>
      <p:grpSpPr>
        <a:xfrm>
          <a:off x="0" y="0"/>
          <a:ext cx="0" cy="0"/>
          <a:chOff x="0" y="0"/>
          <a:chExt cx="0" cy="0"/>
        </a:xfrm>
      </p:grpSpPr>
      <p:sp>
        <p:nvSpPr>
          <p:cNvPr id="792" name="Shape 79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793" name="Shape 79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794" name="Shape 794"/>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0" name="Shape 800"/>
        <p:cNvGrpSpPr/>
        <p:nvPr/>
      </p:nvGrpSpPr>
      <p:grpSpPr>
        <a:xfrm>
          <a:off x="0" y="0"/>
          <a:ext cx="0" cy="0"/>
          <a:chOff x="0" y="0"/>
          <a:chExt cx="0" cy="0"/>
        </a:xfrm>
      </p:grpSpPr>
      <p:sp>
        <p:nvSpPr>
          <p:cNvPr id="801" name="Shape 80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02" name="Shape 802"/>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5" name="Shape 805"/>
        <p:cNvGrpSpPr/>
        <p:nvPr/>
      </p:nvGrpSpPr>
      <p:grpSpPr>
        <a:xfrm>
          <a:off x="0" y="0"/>
          <a:ext cx="0" cy="0"/>
          <a:chOff x="0" y="0"/>
          <a:chExt cx="0" cy="0"/>
        </a:xfrm>
      </p:grpSpPr>
      <p:sp>
        <p:nvSpPr>
          <p:cNvPr id="806" name="Shape 80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807" name="Shape 80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808" name="Shape 808"/>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1" name="Shape 811"/>
        <p:cNvGrpSpPr/>
        <p:nvPr/>
      </p:nvGrpSpPr>
      <p:grpSpPr>
        <a:xfrm>
          <a:off x="0" y="0"/>
          <a:ext cx="0" cy="0"/>
          <a:chOff x="0" y="0"/>
          <a:chExt cx="0" cy="0"/>
        </a:xfrm>
      </p:grpSpPr>
      <p:sp>
        <p:nvSpPr>
          <p:cNvPr id="812" name="Shape 81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813" name="Shape 81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SzPct val="25000"/>
              <a:buNone/>
            </a:pPr>
            <a:r>
              <a:rPr lang="en" sz="1250"/>
              <a:t> </a:t>
            </a:r>
          </a:p>
        </p:txBody>
      </p:sp>
      <p:sp>
        <p:nvSpPr>
          <p:cNvPr id="814" name="Shape 814"/>
          <p:cNvSpPr txBox="1"/>
          <p:nvPr>
            <p:ph idx="12" type="sldNum"/>
          </p:nvPr>
        </p:nvSpPr>
        <p:spPr>
          <a:xfrm>
            <a:off x="3884612" y="8685213"/>
            <a:ext cx="2971799" cy="457200"/>
          </a:xfrm>
          <a:prstGeom prst="rect">
            <a:avLst/>
          </a:prstGeom>
          <a:noFill/>
          <a:ln>
            <a:noFill/>
          </a:ln>
        </p:spPr>
        <p:txBody>
          <a:bodyPr anchorCtr="0" anchor="b" bIns="91425" lIns="91425" rIns="91425" tIns="91425">
            <a:noAutofit/>
          </a:bodyPr>
          <a:lstStyle/>
          <a:p>
            <a:pPr>
              <a:spcBef>
                <a:spcPts val="0"/>
              </a:spcBef>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8" name="Shape 818"/>
        <p:cNvGrpSpPr/>
        <p:nvPr/>
      </p:nvGrpSpPr>
      <p:grpSpPr>
        <a:xfrm>
          <a:off x="0" y="0"/>
          <a:ext cx="0" cy="0"/>
          <a:chOff x="0" y="0"/>
          <a:chExt cx="0" cy="0"/>
        </a:xfrm>
      </p:grpSpPr>
      <p:sp>
        <p:nvSpPr>
          <p:cNvPr id="819" name="Shape 81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20" name="Shape 820"/>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24" name="Shape 824"/>
        <p:cNvGrpSpPr/>
        <p:nvPr/>
      </p:nvGrpSpPr>
      <p:grpSpPr>
        <a:xfrm>
          <a:off x="0" y="0"/>
          <a:ext cx="0" cy="0"/>
          <a:chOff x="0" y="0"/>
          <a:chExt cx="0" cy="0"/>
        </a:xfrm>
      </p:grpSpPr>
      <p:sp>
        <p:nvSpPr>
          <p:cNvPr id="825" name="Shape 82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26" name="Shape 82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30" name="Shape 830"/>
        <p:cNvGrpSpPr/>
        <p:nvPr/>
      </p:nvGrpSpPr>
      <p:grpSpPr>
        <a:xfrm>
          <a:off x="0" y="0"/>
          <a:ext cx="0" cy="0"/>
          <a:chOff x="0" y="0"/>
          <a:chExt cx="0" cy="0"/>
        </a:xfrm>
      </p:grpSpPr>
      <p:sp>
        <p:nvSpPr>
          <p:cNvPr id="831" name="Shape 83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32" name="Shape 832"/>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37" name="Shape 837"/>
        <p:cNvGrpSpPr/>
        <p:nvPr/>
      </p:nvGrpSpPr>
      <p:grpSpPr>
        <a:xfrm>
          <a:off x="0" y="0"/>
          <a:ext cx="0" cy="0"/>
          <a:chOff x="0" y="0"/>
          <a:chExt cx="0" cy="0"/>
        </a:xfrm>
      </p:grpSpPr>
      <p:sp>
        <p:nvSpPr>
          <p:cNvPr id="838" name="Shape 83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39" name="Shape 83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44" name="Shape 844"/>
        <p:cNvGrpSpPr/>
        <p:nvPr/>
      </p:nvGrpSpPr>
      <p:grpSpPr>
        <a:xfrm>
          <a:off x="0" y="0"/>
          <a:ext cx="0" cy="0"/>
          <a:chOff x="0" y="0"/>
          <a:chExt cx="0" cy="0"/>
        </a:xfrm>
      </p:grpSpPr>
      <p:sp>
        <p:nvSpPr>
          <p:cNvPr id="845" name="Shape 84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46" name="Shape 84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51" name="Shape 851"/>
        <p:cNvGrpSpPr/>
        <p:nvPr/>
      </p:nvGrpSpPr>
      <p:grpSpPr>
        <a:xfrm>
          <a:off x="0" y="0"/>
          <a:ext cx="0" cy="0"/>
          <a:chOff x="0" y="0"/>
          <a:chExt cx="0" cy="0"/>
        </a:xfrm>
      </p:grpSpPr>
      <p:sp>
        <p:nvSpPr>
          <p:cNvPr id="852" name="Shape 85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53" name="Shape 85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08.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0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00.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0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02.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01.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06.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05.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8" name="Shape 8"/>
        <p:cNvGrpSpPr/>
        <p:nvPr/>
      </p:nvGrpSpPr>
      <p:grpSpPr>
        <a:xfrm>
          <a:off x="0" y="0"/>
          <a:ext cx="0" cy="0"/>
          <a:chOff x="0" y="0"/>
          <a:chExt cx="0" cy="0"/>
        </a:xfrm>
      </p:grpSpPr>
      <p:sp>
        <p:nvSpPr>
          <p:cNvPr id="9" name="Shape 9"/>
          <p:cNvSpPr txBox="1"/>
          <p:nvPr>
            <p:ph type="ctrTitle"/>
          </p:nvPr>
        </p:nvSpPr>
        <p:spPr>
          <a:xfrm>
            <a:off x="685800" y="1583342"/>
            <a:ext cx="7772400" cy="1159799"/>
          </a:xfrm>
          <a:prstGeom prst="rect">
            <a:avLst/>
          </a:prstGeom>
        </p:spPr>
        <p:txBody>
          <a:bodyPr anchorCtr="0" anchor="b" bIns="91425" lIns="91425" rIns="91425" tIns="91425"/>
          <a:lstStyle>
            <a:lvl1pPr rtl="0" algn="ctr">
              <a:spcBef>
                <a:spcPts val="0"/>
              </a:spcBef>
              <a:buSzPct val="100000"/>
              <a:defRPr sz="4800"/>
            </a:lvl1pPr>
            <a:lvl2pPr rtl="0" algn="ctr">
              <a:spcBef>
                <a:spcPts val="0"/>
              </a:spcBef>
              <a:buSzPct val="100000"/>
              <a:defRPr sz="4800"/>
            </a:lvl2pPr>
            <a:lvl3pPr rtl="0" algn="ctr">
              <a:spcBef>
                <a:spcPts val="0"/>
              </a:spcBef>
              <a:buSzPct val="100000"/>
              <a:defRPr sz="4800"/>
            </a:lvl3pPr>
            <a:lvl4pPr rtl="0" algn="ctr">
              <a:spcBef>
                <a:spcPts val="0"/>
              </a:spcBef>
              <a:buSzPct val="100000"/>
              <a:defRPr sz="4800"/>
            </a:lvl4pPr>
            <a:lvl5pPr rtl="0" algn="ctr">
              <a:spcBef>
                <a:spcPts val="0"/>
              </a:spcBef>
              <a:buSzPct val="100000"/>
              <a:defRPr sz="4800"/>
            </a:lvl5pPr>
            <a:lvl6pPr rtl="0" algn="ctr">
              <a:spcBef>
                <a:spcPts val="0"/>
              </a:spcBef>
              <a:buSzPct val="100000"/>
              <a:defRPr sz="4800"/>
            </a:lvl6pPr>
            <a:lvl7pPr rtl="0" algn="ctr">
              <a:spcBef>
                <a:spcPts val="0"/>
              </a:spcBef>
              <a:buSzPct val="100000"/>
              <a:defRPr sz="4800"/>
            </a:lvl7pPr>
            <a:lvl8pPr rtl="0" algn="ctr">
              <a:spcBef>
                <a:spcPts val="0"/>
              </a:spcBef>
              <a:buSzPct val="100000"/>
              <a:defRPr sz="4800"/>
            </a:lvl8pPr>
            <a:lvl9pPr rtl="0" algn="ctr">
              <a:spcBef>
                <a:spcPts val="0"/>
              </a:spcBef>
              <a:buSzPct val="100000"/>
              <a:defRPr sz="4800"/>
            </a:lvl9pPr>
          </a:lstStyle>
          <a:p/>
        </p:txBody>
      </p:sp>
      <p:sp>
        <p:nvSpPr>
          <p:cNvPr id="10" name="Shape 10"/>
          <p:cNvSpPr txBox="1"/>
          <p:nvPr>
            <p:ph idx="1" type="subTitle"/>
          </p:nvPr>
        </p:nvSpPr>
        <p:spPr>
          <a:xfrm>
            <a:off x="685800" y="2840053"/>
            <a:ext cx="7772400" cy="784799"/>
          </a:xfrm>
          <a:prstGeom prst="rect">
            <a:avLst/>
          </a:prstGeom>
        </p:spPr>
        <p:txBody>
          <a:bodyPr anchorCtr="0" anchor="t" bIns="91425" lIns="91425" rIns="91425" tIns="91425"/>
          <a:lstStyle>
            <a:lvl1pPr rtl="0" algn="ctr">
              <a:spcBef>
                <a:spcPts val="0"/>
              </a:spcBef>
              <a:buClr>
                <a:schemeClr val="dk2"/>
              </a:buClr>
              <a:buNone/>
              <a:defRPr>
                <a:solidFill>
                  <a:schemeClr val="dk2"/>
                </a:solidFill>
              </a:defRPr>
            </a:lvl1pPr>
            <a:lvl2pPr rtl="0" algn="ctr">
              <a:spcBef>
                <a:spcPts val="0"/>
              </a:spcBef>
              <a:buClr>
                <a:schemeClr val="dk2"/>
              </a:buClr>
              <a:buSzPct val="100000"/>
              <a:buNone/>
              <a:defRPr sz="3000">
                <a:solidFill>
                  <a:schemeClr val="dk2"/>
                </a:solidFill>
              </a:defRPr>
            </a:lvl2pPr>
            <a:lvl3pPr rtl="0" algn="ctr">
              <a:spcBef>
                <a:spcPts val="0"/>
              </a:spcBef>
              <a:buClr>
                <a:schemeClr val="dk2"/>
              </a:buClr>
              <a:buSzPct val="100000"/>
              <a:buNone/>
              <a:defRPr sz="3000">
                <a:solidFill>
                  <a:schemeClr val="dk2"/>
                </a:solidFill>
              </a:defRPr>
            </a:lvl3pPr>
            <a:lvl4pPr rtl="0" algn="ctr">
              <a:spcBef>
                <a:spcPts val="0"/>
              </a:spcBef>
              <a:buClr>
                <a:schemeClr val="dk2"/>
              </a:buClr>
              <a:buSzPct val="100000"/>
              <a:buNone/>
              <a:defRPr sz="3000">
                <a:solidFill>
                  <a:schemeClr val="dk2"/>
                </a:solidFill>
              </a:defRPr>
            </a:lvl4pPr>
            <a:lvl5pPr rtl="0" algn="ctr">
              <a:spcBef>
                <a:spcPts val="0"/>
              </a:spcBef>
              <a:buClr>
                <a:schemeClr val="dk2"/>
              </a:buClr>
              <a:buSzPct val="100000"/>
              <a:buNone/>
              <a:defRPr sz="3000">
                <a:solidFill>
                  <a:schemeClr val="dk2"/>
                </a:solidFill>
              </a:defRPr>
            </a:lvl5pPr>
            <a:lvl6pPr rtl="0" algn="ctr">
              <a:spcBef>
                <a:spcPts val="0"/>
              </a:spcBef>
              <a:buClr>
                <a:schemeClr val="dk2"/>
              </a:buClr>
              <a:buSzPct val="100000"/>
              <a:buNone/>
              <a:defRPr sz="3000">
                <a:solidFill>
                  <a:schemeClr val="dk2"/>
                </a:solidFill>
              </a:defRPr>
            </a:lvl6pPr>
            <a:lvl7pPr rtl="0" algn="ctr">
              <a:spcBef>
                <a:spcPts val="0"/>
              </a:spcBef>
              <a:buClr>
                <a:schemeClr val="dk2"/>
              </a:buClr>
              <a:buSzPct val="100000"/>
              <a:buNone/>
              <a:defRPr sz="3000">
                <a:solidFill>
                  <a:schemeClr val="dk2"/>
                </a:solidFill>
              </a:defRPr>
            </a:lvl7pPr>
            <a:lvl8pPr rtl="0" algn="ctr">
              <a:spcBef>
                <a:spcPts val="0"/>
              </a:spcBef>
              <a:buClr>
                <a:schemeClr val="dk2"/>
              </a:buClr>
              <a:buSzPct val="100000"/>
              <a:buNone/>
              <a:defRPr sz="3000">
                <a:solidFill>
                  <a:schemeClr val="dk2"/>
                </a:solidFill>
              </a:defRPr>
            </a:lvl8pPr>
            <a:lvl9pPr rtl="0" algn="ctr">
              <a:spcBef>
                <a:spcPts val="0"/>
              </a:spcBef>
              <a:buClr>
                <a:schemeClr val="dk2"/>
              </a:buClr>
              <a:buSzPct val="100000"/>
              <a:buNone/>
              <a:defRPr sz="3000">
                <a:solidFill>
                  <a:schemeClr val="dk2"/>
                </a:solidFill>
              </a:defRPr>
            </a:lvl9pPr>
          </a:lstStyle>
          <a:p/>
        </p:txBody>
      </p:sp>
      <p:sp>
        <p:nvSpPr>
          <p:cNvPr id="11" name="Shape 11"/>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6" name="Shape 46"/>
        <p:cNvGrpSpPr/>
        <p:nvPr/>
      </p:nvGrpSpPr>
      <p:grpSpPr>
        <a:xfrm>
          <a:off x="0" y="0"/>
          <a:ext cx="0" cy="0"/>
          <a:chOff x="0" y="0"/>
          <a:chExt cx="0" cy="0"/>
        </a:xfrm>
      </p:grpSpPr>
      <p:sp>
        <p:nvSpPr>
          <p:cNvPr id="47" name="Shape 47"/>
          <p:cNvSpPr txBox="1"/>
          <p:nvPr>
            <p:ph type="title"/>
          </p:nvPr>
        </p:nvSpPr>
        <p:spPr>
          <a:xfrm>
            <a:off x="457200" y="205978"/>
            <a:ext cx="8229600" cy="8574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48" name="Shape 48"/>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9" name="Shape 49"/>
        <p:cNvGrpSpPr/>
        <p:nvPr/>
      </p:nvGrpSpPr>
      <p:grpSpPr>
        <a:xfrm>
          <a:off x="0" y="0"/>
          <a:ext cx="0" cy="0"/>
          <a:chOff x="0" y="0"/>
          <a:chExt cx="0" cy="0"/>
        </a:xfrm>
      </p:grpSpPr>
      <p:sp>
        <p:nvSpPr>
          <p:cNvPr id="50" name="Shape 50"/>
          <p:cNvSpPr txBox="1"/>
          <p:nvPr>
            <p:ph idx="1" type="body"/>
          </p:nvPr>
        </p:nvSpPr>
        <p:spPr>
          <a:xfrm>
            <a:off x="457200" y="4406309"/>
            <a:ext cx="8229600" cy="519599"/>
          </a:xfrm>
          <a:prstGeom prst="rect">
            <a:avLst/>
          </a:prstGeom>
        </p:spPr>
        <p:txBody>
          <a:bodyPr anchorCtr="0" anchor="t" bIns="91425" lIns="91425" rIns="91425" tIns="91425"/>
          <a:lstStyle>
            <a:lvl1pPr rtl="0" algn="ctr">
              <a:spcBef>
                <a:spcPts val="0"/>
              </a:spcBef>
              <a:buSzPct val="100000"/>
              <a:buNone/>
              <a:defRPr sz="1800"/>
            </a:lvl1pPr>
          </a:lstStyle>
          <a:p/>
        </p:txBody>
      </p:sp>
      <p:sp>
        <p:nvSpPr>
          <p:cNvPr id="51" name="Shape 51"/>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2" name="Shape 52"/>
        <p:cNvGrpSpPr/>
        <p:nvPr/>
      </p:nvGrpSpPr>
      <p:grpSpPr>
        <a:xfrm>
          <a:off x="0" y="0"/>
          <a:ext cx="0" cy="0"/>
          <a:chOff x="0" y="0"/>
          <a:chExt cx="0" cy="0"/>
        </a:xfrm>
      </p:grpSpPr>
      <p:sp>
        <p:nvSpPr>
          <p:cNvPr id="53" name="Shape 53"/>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Title and Content">
    <p:bg>
      <p:bgPr>
        <a:solidFill>
          <a:srgbClr val="B7B7B7"/>
        </a:solidFill>
      </p:bgPr>
    </p:bg>
    <p:spTree>
      <p:nvGrpSpPr>
        <p:cNvPr id="54" name="Shape 54"/>
        <p:cNvGrpSpPr/>
        <p:nvPr/>
      </p:nvGrpSpPr>
      <p:grpSpPr>
        <a:xfrm>
          <a:off x="0" y="0"/>
          <a:ext cx="0" cy="0"/>
          <a:chOff x="0" y="0"/>
          <a:chExt cx="0" cy="0"/>
        </a:xfrm>
      </p:grpSpPr>
      <p:sp>
        <p:nvSpPr>
          <p:cNvPr id="55" name="Shape 55"/>
          <p:cNvSpPr txBox="1"/>
          <p:nvPr>
            <p:ph idx="10" type="dt"/>
          </p:nvPr>
        </p:nvSpPr>
        <p:spPr>
          <a:xfrm>
            <a:off x="457200" y="4767264"/>
            <a:ext cx="2133599" cy="273900"/>
          </a:xfrm>
          <a:prstGeom prst="rect">
            <a:avLst/>
          </a:prstGeom>
          <a:noFill/>
          <a:ln>
            <a:noFill/>
          </a:ln>
        </p:spPr>
        <p:txBody>
          <a:bodyPr anchorCtr="0" anchor="ctr" bIns="91425" lIns="91425" rIns="91425" tIns="91425"/>
          <a:lstStyle>
            <a:lvl1pPr indent="0" marL="0" marR="0" rtl="0" algn="l">
              <a:spcBef>
                <a:spcPts val="0"/>
              </a:spcBef>
              <a:defRPr b="0" baseline="0" i="0" sz="1200" u="none" cap="none" strike="noStrike">
                <a:solidFill>
                  <a:srgbClr val="464646"/>
                </a:solidFill>
                <a:latin typeface="Calibri"/>
                <a:ea typeface="Calibri"/>
                <a:cs typeface="Calibri"/>
                <a:sym typeface="Calibri"/>
              </a:defRPr>
            </a:lvl1pPr>
            <a:lvl2pPr indent="0" marL="457200" marR="0" rtl="0" algn="l">
              <a:spcBef>
                <a:spcPts val="0"/>
              </a:spcBef>
              <a:defRPr b="0" baseline="0" i="0" sz="1800" u="none" cap="none" strike="noStrike">
                <a:solidFill>
                  <a:schemeClr val="dk1"/>
                </a:solidFill>
                <a:latin typeface="Calibri"/>
                <a:ea typeface="Calibri"/>
                <a:cs typeface="Calibri"/>
                <a:sym typeface="Calibri"/>
              </a:defRPr>
            </a:lvl2pPr>
            <a:lvl3pPr indent="0" marL="914400" marR="0" rtl="0" algn="l">
              <a:spcBef>
                <a:spcPts val="0"/>
              </a:spcBef>
              <a:defRPr b="0" baseline="0" i="0" sz="1800" u="none" cap="none" strike="noStrike">
                <a:solidFill>
                  <a:schemeClr val="dk1"/>
                </a:solidFill>
                <a:latin typeface="Calibri"/>
                <a:ea typeface="Calibri"/>
                <a:cs typeface="Calibri"/>
                <a:sym typeface="Calibri"/>
              </a:defRPr>
            </a:lvl3pPr>
            <a:lvl4pPr indent="0" marL="1371600" marR="0" rtl="0" algn="l">
              <a:spcBef>
                <a:spcPts val="0"/>
              </a:spcBef>
              <a:defRPr b="0" baseline="0" i="0" sz="1800" u="none" cap="none" strike="noStrike">
                <a:solidFill>
                  <a:schemeClr val="dk1"/>
                </a:solidFill>
                <a:latin typeface="Calibri"/>
                <a:ea typeface="Calibri"/>
                <a:cs typeface="Calibri"/>
                <a:sym typeface="Calibri"/>
              </a:defRPr>
            </a:lvl4pPr>
            <a:lvl5pPr indent="0" marL="1828800" marR="0" rtl="0" algn="l">
              <a:spcBef>
                <a:spcPts val="0"/>
              </a:spcBef>
              <a:defRPr b="0" baseline="0" i="0" sz="1800" u="none" cap="none" strike="noStrike">
                <a:solidFill>
                  <a:schemeClr val="dk1"/>
                </a:solidFill>
                <a:latin typeface="Calibri"/>
                <a:ea typeface="Calibri"/>
                <a:cs typeface="Calibri"/>
                <a:sym typeface="Calibri"/>
              </a:defRPr>
            </a:lvl5pPr>
            <a:lvl6pPr indent="0" marL="2286000" marR="0" rtl="0" algn="l">
              <a:spcBef>
                <a:spcPts val="0"/>
              </a:spcBef>
              <a:defRPr b="0" baseline="0" i="0" sz="1800" u="none" cap="none" strike="noStrike">
                <a:solidFill>
                  <a:schemeClr val="dk1"/>
                </a:solidFill>
                <a:latin typeface="Calibri"/>
                <a:ea typeface="Calibri"/>
                <a:cs typeface="Calibri"/>
                <a:sym typeface="Calibri"/>
              </a:defRPr>
            </a:lvl6pPr>
            <a:lvl7pPr indent="0" marL="2743200" marR="0" rtl="0" algn="l">
              <a:spcBef>
                <a:spcPts val="0"/>
              </a:spcBef>
              <a:defRPr b="0" baseline="0" i="0" sz="1800" u="none" cap="none" strike="noStrike">
                <a:solidFill>
                  <a:schemeClr val="dk1"/>
                </a:solidFill>
                <a:latin typeface="Calibri"/>
                <a:ea typeface="Calibri"/>
                <a:cs typeface="Calibri"/>
                <a:sym typeface="Calibri"/>
              </a:defRPr>
            </a:lvl7pPr>
            <a:lvl8pPr indent="0" marL="3200400" marR="0" rtl="0" algn="l">
              <a:spcBef>
                <a:spcPts val="0"/>
              </a:spcBef>
              <a:defRPr b="0" baseline="0" i="0" sz="1800" u="none" cap="none" strike="noStrike">
                <a:solidFill>
                  <a:schemeClr val="dk1"/>
                </a:solidFill>
                <a:latin typeface="Calibri"/>
                <a:ea typeface="Calibri"/>
                <a:cs typeface="Calibri"/>
                <a:sym typeface="Calibri"/>
              </a:defRPr>
            </a:lvl8pPr>
            <a:lvl9pPr indent="0" marL="3657600" marR="0" rtl="0" algn="l">
              <a:spcBef>
                <a:spcPts val="0"/>
              </a:spcBef>
              <a:defRPr b="0" baseline="0" i="0" sz="1800" u="none" cap="none" strike="noStrike">
                <a:solidFill>
                  <a:schemeClr val="dk1"/>
                </a:solidFill>
                <a:latin typeface="Calibri"/>
                <a:ea typeface="Calibri"/>
                <a:cs typeface="Calibri"/>
                <a:sym typeface="Calibri"/>
              </a:defRPr>
            </a:lvl9pPr>
          </a:lstStyle>
          <a:p/>
        </p:txBody>
      </p:sp>
      <p:sp>
        <p:nvSpPr>
          <p:cNvPr id="56" name="Shape 56"/>
          <p:cNvSpPr txBox="1"/>
          <p:nvPr>
            <p:ph idx="11" type="ftr"/>
          </p:nvPr>
        </p:nvSpPr>
        <p:spPr>
          <a:xfrm>
            <a:off x="3124200" y="4767264"/>
            <a:ext cx="2895600" cy="273900"/>
          </a:xfrm>
          <a:prstGeom prst="rect">
            <a:avLst/>
          </a:prstGeom>
          <a:noFill/>
          <a:ln>
            <a:noFill/>
          </a:ln>
        </p:spPr>
        <p:txBody>
          <a:bodyPr anchorCtr="0" anchor="ctr" bIns="91425" lIns="91425" rIns="91425" tIns="91425"/>
          <a:lstStyle>
            <a:lvl1pPr indent="0" marL="0" marR="0" rtl="0" algn="ctr">
              <a:spcBef>
                <a:spcPts val="0"/>
              </a:spcBef>
              <a:defRPr b="0" baseline="0" i="0" sz="1200" u="none" cap="none" strike="noStrike">
                <a:solidFill>
                  <a:srgbClr val="464646"/>
                </a:solidFill>
                <a:latin typeface="Calibri"/>
                <a:ea typeface="Calibri"/>
                <a:cs typeface="Calibri"/>
                <a:sym typeface="Calibri"/>
              </a:defRPr>
            </a:lvl1pPr>
            <a:lvl2pPr indent="0" marL="457200" marR="0" rtl="0" algn="l">
              <a:spcBef>
                <a:spcPts val="0"/>
              </a:spcBef>
              <a:defRPr b="0" baseline="0" i="0" sz="1800" u="none" cap="none" strike="noStrike">
                <a:solidFill>
                  <a:schemeClr val="dk1"/>
                </a:solidFill>
                <a:latin typeface="Calibri"/>
                <a:ea typeface="Calibri"/>
                <a:cs typeface="Calibri"/>
                <a:sym typeface="Calibri"/>
              </a:defRPr>
            </a:lvl2pPr>
            <a:lvl3pPr indent="0" marL="914400" marR="0" rtl="0" algn="l">
              <a:spcBef>
                <a:spcPts val="0"/>
              </a:spcBef>
              <a:defRPr b="0" baseline="0" i="0" sz="1800" u="none" cap="none" strike="noStrike">
                <a:solidFill>
                  <a:schemeClr val="dk1"/>
                </a:solidFill>
                <a:latin typeface="Calibri"/>
                <a:ea typeface="Calibri"/>
                <a:cs typeface="Calibri"/>
                <a:sym typeface="Calibri"/>
              </a:defRPr>
            </a:lvl3pPr>
            <a:lvl4pPr indent="0" marL="1371600" marR="0" rtl="0" algn="l">
              <a:spcBef>
                <a:spcPts val="0"/>
              </a:spcBef>
              <a:defRPr b="0" baseline="0" i="0" sz="1800" u="none" cap="none" strike="noStrike">
                <a:solidFill>
                  <a:schemeClr val="dk1"/>
                </a:solidFill>
                <a:latin typeface="Calibri"/>
                <a:ea typeface="Calibri"/>
                <a:cs typeface="Calibri"/>
                <a:sym typeface="Calibri"/>
              </a:defRPr>
            </a:lvl4pPr>
            <a:lvl5pPr indent="0" marL="1828800" marR="0" rtl="0" algn="l">
              <a:spcBef>
                <a:spcPts val="0"/>
              </a:spcBef>
              <a:defRPr b="0" baseline="0" i="0" sz="1800" u="none" cap="none" strike="noStrike">
                <a:solidFill>
                  <a:schemeClr val="dk1"/>
                </a:solidFill>
                <a:latin typeface="Calibri"/>
                <a:ea typeface="Calibri"/>
                <a:cs typeface="Calibri"/>
                <a:sym typeface="Calibri"/>
              </a:defRPr>
            </a:lvl5pPr>
            <a:lvl6pPr indent="0" marL="2286000" marR="0" rtl="0" algn="l">
              <a:spcBef>
                <a:spcPts val="0"/>
              </a:spcBef>
              <a:defRPr b="0" baseline="0" i="0" sz="1800" u="none" cap="none" strike="noStrike">
                <a:solidFill>
                  <a:schemeClr val="dk1"/>
                </a:solidFill>
                <a:latin typeface="Calibri"/>
                <a:ea typeface="Calibri"/>
                <a:cs typeface="Calibri"/>
                <a:sym typeface="Calibri"/>
              </a:defRPr>
            </a:lvl6pPr>
            <a:lvl7pPr indent="0" marL="2743200" marR="0" rtl="0" algn="l">
              <a:spcBef>
                <a:spcPts val="0"/>
              </a:spcBef>
              <a:defRPr b="0" baseline="0" i="0" sz="1800" u="none" cap="none" strike="noStrike">
                <a:solidFill>
                  <a:schemeClr val="dk1"/>
                </a:solidFill>
                <a:latin typeface="Calibri"/>
                <a:ea typeface="Calibri"/>
                <a:cs typeface="Calibri"/>
                <a:sym typeface="Calibri"/>
              </a:defRPr>
            </a:lvl7pPr>
            <a:lvl8pPr indent="0" marL="3200400" marR="0" rtl="0" algn="l">
              <a:spcBef>
                <a:spcPts val="0"/>
              </a:spcBef>
              <a:defRPr b="0" baseline="0" i="0" sz="1800" u="none" cap="none" strike="noStrike">
                <a:solidFill>
                  <a:schemeClr val="dk1"/>
                </a:solidFill>
                <a:latin typeface="Calibri"/>
                <a:ea typeface="Calibri"/>
                <a:cs typeface="Calibri"/>
                <a:sym typeface="Calibri"/>
              </a:defRPr>
            </a:lvl8pPr>
            <a:lvl9pPr indent="0" marL="3657600" marR="0" rtl="0" algn="l">
              <a:spcBef>
                <a:spcPts val="0"/>
              </a:spcBef>
              <a:defRPr b="0" baseline="0" i="0" sz="1800" u="none" cap="none" strike="noStrike">
                <a:solidFill>
                  <a:schemeClr val="dk1"/>
                </a:solidFill>
                <a:latin typeface="Calibri"/>
                <a:ea typeface="Calibri"/>
                <a:cs typeface="Calibri"/>
                <a:sym typeface="Calibri"/>
              </a:defRPr>
            </a:lvl9pPr>
          </a:lstStyle>
          <a:p/>
        </p:txBody>
      </p:sp>
      <p:sp>
        <p:nvSpPr>
          <p:cNvPr id="57" name="Shape 57"/>
          <p:cNvSpPr txBox="1"/>
          <p:nvPr>
            <p:ph idx="12" type="sldNum"/>
          </p:nvPr>
        </p:nvSpPr>
        <p:spPr>
          <a:xfrm>
            <a:off x="6553200" y="4767264"/>
            <a:ext cx="2133599" cy="273900"/>
          </a:xfrm>
          <a:prstGeom prst="rect">
            <a:avLst/>
          </a:prstGeom>
          <a:noFill/>
          <a:ln>
            <a:noFill/>
          </a:ln>
        </p:spPr>
        <p:txBody>
          <a:bodyPr anchorCtr="0" anchor="ctr" bIns="91425" lIns="91425" rIns="91425" tIns="91425">
            <a:noAutofit/>
          </a:bodyPr>
          <a:lstStyle/>
          <a:p>
            <a:pPr indent="-88900" lvl="0" marL="0">
              <a:spcBef>
                <a:spcPts val="0"/>
              </a:spcBef>
              <a:buClr>
                <a:srgbClr val="000000"/>
              </a:buClr>
              <a:buFont typeface="Arial"/>
              <a:buChar char="●"/>
            </a:pPr>
            <a:r>
              <a:t/>
            </a:r>
            <a:endParaRPr b="0" baseline="0" i="0" sz="1200" u="none" cap="none" strike="noStrike">
              <a:solidFill>
                <a:srgbClr val="464646"/>
              </a:solidFill>
              <a:latin typeface="Calibri"/>
              <a:ea typeface="Calibri"/>
              <a:cs typeface="Calibri"/>
              <a:sym typeface="Calibri"/>
            </a:endParaRPr>
          </a:p>
          <a:p>
            <a:pPr indent="-88900" lvl="1" marL="4572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2" marL="9144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a:p>
            <a:pPr indent="-88900" lvl="3" marL="1371600">
              <a:spcBef>
                <a:spcPts val="0"/>
              </a:spcBef>
              <a:buClr>
                <a:srgbClr val="000000"/>
              </a:buClr>
              <a:buFont typeface="Arial"/>
              <a:buChar char="●"/>
            </a:pPr>
            <a:r>
              <a:t/>
            </a:r>
            <a:endParaRPr b="0" baseline="0" i="0" sz="1800" u="none" cap="none" strike="noStrike">
              <a:solidFill>
                <a:schemeClr val="dk1"/>
              </a:solidFill>
              <a:latin typeface="Calibri"/>
              <a:ea typeface="Calibri"/>
              <a:cs typeface="Calibri"/>
              <a:sym typeface="Calibri"/>
            </a:endParaRPr>
          </a:p>
          <a:p>
            <a:pPr indent="-88900" lvl="4" marL="18288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5" marL="22860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a:p>
            <a:pPr indent="-88900" lvl="6" marL="2743200">
              <a:spcBef>
                <a:spcPts val="0"/>
              </a:spcBef>
              <a:buClr>
                <a:srgbClr val="000000"/>
              </a:buClr>
              <a:buFont typeface="Arial"/>
              <a:buChar char="●"/>
            </a:pPr>
            <a:r>
              <a:t/>
            </a:r>
            <a:endParaRPr b="0" baseline="0" i="0" sz="1800" u="none" cap="none" strike="noStrike">
              <a:solidFill>
                <a:schemeClr val="dk1"/>
              </a:solidFill>
              <a:latin typeface="Calibri"/>
              <a:ea typeface="Calibri"/>
              <a:cs typeface="Calibri"/>
              <a:sym typeface="Calibri"/>
            </a:endParaRPr>
          </a:p>
          <a:p>
            <a:pPr indent="-88900" lvl="7" marL="32004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8" marL="36576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p:txBody>
      </p:sp>
      <p:sp>
        <p:nvSpPr>
          <p:cNvPr id="58" name="Shape 58"/>
          <p:cNvSpPr/>
          <p:nvPr/>
        </p:nvSpPr>
        <p:spPr>
          <a:xfrm>
            <a:off x="0" y="598500"/>
            <a:ext cx="466199" cy="82200"/>
          </a:xfrm>
          <a:prstGeom prst="rect">
            <a:avLst/>
          </a:prstGeom>
          <a:solidFill>
            <a:srgbClr val="0070C0"/>
          </a:solidFill>
          <a:ln>
            <a:noFill/>
          </a:ln>
        </p:spPr>
        <p:txBody>
          <a:bodyPr anchorCtr="0" anchor="ctr" bIns="45700" lIns="91425" rIns="91425" tIns="45700">
            <a:noAutofit/>
          </a:bodyPr>
          <a:lstStyle/>
          <a:p>
            <a:pPr>
              <a:spcBef>
                <a:spcPts val="0"/>
              </a:spcBef>
              <a:buNone/>
            </a:pPr>
            <a:r>
              <a:t/>
            </a:r>
            <a:endParaRPr/>
          </a:p>
        </p:txBody>
      </p:sp>
      <p:pic>
        <p:nvPicPr>
          <p:cNvPr id="59" name="Shape 59"/>
          <p:cNvPicPr preferRelativeResize="0"/>
          <p:nvPr/>
        </p:nvPicPr>
        <p:blipFill>
          <a:blip r:embed="rId2">
            <a:alphaModFix/>
          </a:blip>
          <a:stretch>
            <a:fillRect/>
          </a:stretch>
        </p:blipFill>
        <p:spPr>
          <a:xfrm>
            <a:off x="6619875" y="0"/>
            <a:ext cx="2524125" cy="50482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2_Title and Content">
    <p:bg>
      <p:bgPr>
        <a:solidFill>
          <a:srgbClr val="B7B7B7"/>
        </a:solidFill>
      </p:bgPr>
    </p:bg>
    <p:spTree>
      <p:nvGrpSpPr>
        <p:cNvPr id="60" name="Shape 60"/>
        <p:cNvGrpSpPr/>
        <p:nvPr/>
      </p:nvGrpSpPr>
      <p:grpSpPr>
        <a:xfrm>
          <a:off x="0" y="0"/>
          <a:ext cx="0" cy="0"/>
          <a:chOff x="0" y="0"/>
          <a:chExt cx="0" cy="0"/>
        </a:xfrm>
      </p:grpSpPr>
      <p:sp>
        <p:nvSpPr>
          <p:cNvPr id="61" name="Shape 61"/>
          <p:cNvSpPr txBox="1"/>
          <p:nvPr>
            <p:ph idx="10" type="dt"/>
          </p:nvPr>
        </p:nvSpPr>
        <p:spPr>
          <a:xfrm>
            <a:off x="457200" y="4767264"/>
            <a:ext cx="2133599" cy="273900"/>
          </a:xfrm>
          <a:prstGeom prst="rect">
            <a:avLst/>
          </a:prstGeom>
          <a:noFill/>
          <a:ln>
            <a:noFill/>
          </a:ln>
        </p:spPr>
        <p:txBody>
          <a:bodyPr anchorCtr="0" anchor="ctr" bIns="91425" lIns="91425" rIns="91425" tIns="91425"/>
          <a:lstStyle>
            <a:lvl1pPr indent="0" marL="0" marR="0" rtl="0" algn="l">
              <a:lnSpc>
                <a:spcPct val="100000"/>
              </a:lnSpc>
              <a:spcBef>
                <a:spcPts val="0"/>
              </a:spcBef>
              <a:spcAft>
                <a:spcPts val="0"/>
              </a:spcAft>
              <a:buClr>
                <a:srgbClr val="464646"/>
              </a:buClr>
              <a:buFont typeface="Calibri"/>
              <a:buNone/>
              <a:defRPr b="0" baseline="0" i="0" sz="1200" u="none" cap="none" strike="noStrike">
                <a:solidFill>
                  <a:srgbClr val="464646"/>
                </a:solidFill>
                <a:latin typeface="Calibri"/>
                <a:ea typeface="Calibri"/>
                <a:cs typeface="Calibri"/>
                <a:sym typeface="Calibri"/>
              </a:defRPr>
            </a:lvl1pPr>
            <a:lvl2pPr indent="0" marL="457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2pPr>
            <a:lvl3pPr indent="0" marL="914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3pPr>
            <a:lvl4pPr indent="0" marL="1371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4pPr>
            <a:lvl5pPr indent="0" marL="18288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5pPr>
            <a:lvl6pPr indent="0" marL="22860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6pPr>
            <a:lvl7pPr indent="0" marL="2743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7pPr>
            <a:lvl8pPr indent="0" marL="3200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8pPr>
            <a:lvl9pPr indent="0" marL="3657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9pPr>
          </a:lstStyle>
          <a:p/>
        </p:txBody>
      </p:sp>
      <p:sp>
        <p:nvSpPr>
          <p:cNvPr id="62" name="Shape 62"/>
          <p:cNvSpPr txBox="1"/>
          <p:nvPr>
            <p:ph idx="11" type="ftr"/>
          </p:nvPr>
        </p:nvSpPr>
        <p:spPr>
          <a:xfrm>
            <a:off x="3124200" y="4767264"/>
            <a:ext cx="2895600" cy="273900"/>
          </a:xfrm>
          <a:prstGeom prst="rect">
            <a:avLst/>
          </a:prstGeom>
          <a:noFill/>
          <a:ln>
            <a:noFill/>
          </a:ln>
        </p:spPr>
        <p:txBody>
          <a:bodyPr anchorCtr="0" anchor="ctr" bIns="91425" lIns="91425" rIns="91425" tIns="91425"/>
          <a:lstStyle>
            <a:lvl1pPr indent="0" marL="0" marR="0" rtl="0" algn="ctr">
              <a:lnSpc>
                <a:spcPct val="100000"/>
              </a:lnSpc>
              <a:spcBef>
                <a:spcPts val="0"/>
              </a:spcBef>
              <a:spcAft>
                <a:spcPts val="0"/>
              </a:spcAft>
              <a:buClr>
                <a:srgbClr val="464646"/>
              </a:buClr>
              <a:buFont typeface="Calibri"/>
              <a:buNone/>
              <a:defRPr b="0" baseline="0" i="0" sz="1200" u="none" cap="none" strike="noStrike">
                <a:solidFill>
                  <a:srgbClr val="464646"/>
                </a:solidFill>
                <a:latin typeface="Calibri"/>
                <a:ea typeface="Calibri"/>
                <a:cs typeface="Calibri"/>
                <a:sym typeface="Calibri"/>
              </a:defRPr>
            </a:lvl1pPr>
            <a:lvl2pPr indent="0" marL="457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2pPr>
            <a:lvl3pPr indent="0" marL="914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3pPr>
            <a:lvl4pPr indent="0" marL="1371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4pPr>
            <a:lvl5pPr indent="0" marL="18288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5pPr>
            <a:lvl6pPr indent="0" marL="22860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6pPr>
            <a:lvl7pPr indent="0" marL="2743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7pPr>
            <a:lvl8pPr indent="0" marL="3200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8pPr>
            <a:lvl9pPr indent="0" marL="3657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9pPr>
          </a:lstStyle>
          <a:p/>
        </p:txBody>
      </p:sp>
      <p:sp>
        <p:nvSpPr>
          <p:cNvPr id="63" name="Shape 63"/>
          <p:cNvSpPr txBox="1"/>
          <p:nvPr>
            <p:ph idx="12" type="sldNum"/>
          </p:nvPr>
        </p:nvSpPr>
        <p:spPr>
          <a:xfrm>
            <a:off x="6553200" y="4767264"/>
            <a:ext cx="2133599" cy="273900"/>
          </a:xfrm>
          <a:prstGeom prst="rect">
            <a:avLst/>
          </a:prstGeom>
          <a:noFill/>
          <a:ln>
            <a:noFill/>
          </a:ln>
        </p:spPr>
        <p:txBody>
          <a:bodyPr anchorCtr="0" anchor="ctr" bIns="91425" lIns="91425" rIns="91425" tIns="91425">
            <a:noAutofit/>
          </a:bodyPr>
          <a:lstStyle/>
          <a:p>
            <a:pPr indent="0" lvl="0" marL="0">
              <a:spcBef>
                <a:spcPts val="0"/>
              </a:spcBef>
              <a:buClr>
                <a:srgbClr val="464646"/>
              </a:buClr>
              <a:buFont typeface="Calibri"/>
              <a:buNone/>
            </a:pPr>
            <a:r>
              <a:t/>
            </a:r>
            <a:endParaRPr b="0" baseline="0" i="0" sz="1200" u="none" cap="none" strike="noStrike">
              <a:solidFill>
                <a:srgbClr val="464646"/>
              </a:solidFill>
              <a:latin typeface="Calibri"/>
              <a:ea typeface="Calibri"/>
              <a:cs typeface="Calibri"/>
              <a:sym typeface="Calibri"/>
            </a:endParaRPr>
          </a:p>
          <a:p>
            <a:pPr indent="0" lvl="1" marL="4572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2" marL="9144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3" marL="13716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4" marL="18288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5" marL="22860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6" marL="27432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7" marL="32004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8" marL="36576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p:txBody>
      </p:sp>
      <p:sp>
        <p:nvSpPr>
          <p:cNvPr id="64" name="Shape 64"/>
          <p:cNvSpPr/>
          <p:nvPr/>
        </p:nvSpPr>
        <p:spPr>
          <a:xfrm>
            <a:off x="0" y="598500"/>
            <a:ext cx="466199" cy="82200"/>
          </a:xfrm>
          <a:prstGeom prst="rect">
            <a:avLst/>
          </a:prstGeom>
          <a:solidFill>
            <a:srgbClr val="0070C0"/>
          </a:solidFill>
          <a:ln>
            <a:noFill/>
          </a:ln>
        </p:spPr>
        <p:txBody>
          <a:bodyPr anchorCtr="0" anchor="ctr" bIns="45700" lIns="91425" rIns="91425" tIns="45700">
            <a:noAutofit/>
          </a:bodyPr>
          <a:lstStyle/>
          <a:p>
            <a:pPr>
              <a:spcBef>
                <a:spcPts val="0"/>
              </a:spcBef>
              <a:buNone/>
            </a:pPr>
            <a:r>
              <a:t/>
            </a:r>
            <a:endParaRPr/>
          </a:p>
        </p:txBody>
      </p:sp>
      <p:pic>
        <p:nvPicPr>
          <p:cNvPr id="65" name="Shape 65"/>
          <p:cNvPicPr preferRelativeResize="0"/>
          <p:nvPr/>
        </p:nvPicPr>
        <p:blipFill>
          <a:blip r:embed="rId2">
            <a:alphaModFix/>
          </a:blip>
          <a:stretch>
            <a:fillRect/>
          </a:stretch>
        </p:blipFill>
        <p:spPr>
          <a:xfrm>
            <a:off x="6619875" y="0"/>
            <a:ext cx="2524125" cy="5048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decisionstats">
    <p:bg>
      <p:bgPr>
        <a:solidFill>
          <a:srgbClr val="B7B7B7"/>
        </a:solidFill>
      </p:bgPr>
    </p:bg>
    <p:spTree>
      <p:nvGrpSpPr>
        <p:cNvPr id="66" name="Shape 66"/>
        <p:cNvGrpSpPr/>
        <p:nvPr/>
      </p:nvGrpSpPr>
      <p:grpSpPr>
        <a:xfrm>
          <a:off x="0" y="0"/>
          <a:ext cx="0" cy="0"/>
          <a:chOff x="0" y="0"/>
          <a:chExt cx="0" cy="0"/>
        </a:xfrm>
      </p:grpSpPr>
      <p:sp>
        <p:nvSpPr>
          <p:cNvPr id="67" name="Shape 67"/>
          <p:cNvSpPr txBox="1"/>
          <p:nvPr>
            <p:ph idx="10" type="dt"/>
          </p:nvPr>
        </p:nvSpPr>
        <p:spPr>
          <a:xfrm>
            <a:off x="457200" y="4767264"/>
            <a:ext cx="2133599" cy="273900"/>
          </a:xfrm>
          <a:prstGeom prst="rect">
            <a:avLst/>
          </a:prstGeom>
          <a:noFill/>
          <a:ln>
            <a:noFill/>
          </a:ln>
        </p:spPr>
        <p:txBody>
          <a:bodyPr anchorCtr="0" anchor="ctr" bIns="91425" lIns="91425" rIns="91425" tIns="91425"/>
          <a:lstStyle>
            <a:lvl1pPr indent="0" marL="0" marR="0" rtl="0" algn="l">
              <a:lnSpc>
                <a:spcPct val="100000"/>
              </a:lnSpc>
              <a:spcBef>
                <a:spcPts val="0"/>
              </a:spcBef>
              <a:spcAft>
                <a:spcPts val="0"/>
              </a:spcAft>
              <a:buClr>
                <a:srgbClr val="464646"/>
              </a:buClr>
              <a:buFont typeface="Calibri"/>
              <a:buNone/>
              <a:defRPr b="0" baseline="0" i="0" sz="1200" u="none" cap="none" strike="noStrike">
                <a:solidFill>
                  <a:srgbClr val="464646"/>
                </a:solidFill>
                <a:latin typeface="Calibri"/>
                <a:ea typeface="Calibri"/>
                <a:cs typeface="Calibri"/>
                <a:sym typeface="Calibri"/>
              </a:defRPr>
            </a:lvl1pPr>
            <a:lvl2pPr indent="0" marL="457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2pPr>
            <a:lvl3pPr indent="0" marL="914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3pPr>
            <a:lvl4pPr indent="0" marL="1371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4pPr>
            <a:lvl5pPr indent="0" marL="18288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5pPr>
            <a:lvl6pPr indent="0" marL="22860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6pPr>
            <a:lvl7pPr indent="0" marL="2743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7pPr>
            <a:lvl8pPr indent="0" marL="3200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8pPr>
            <a:lvl9pPr indent="0" marL="3657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9pPr>
          </a:lstStyle>
          <a:p/>
        </p:txBody>
      </p:sp>
      <p:sp>
        <p:nvSpPr>
          <p:cNvPr id="68" name="Shape 68"/>
          <p:cNvSpPr txBox="1"/>
          <p:nvPr>
            <p:ph idx="11" type="ftr"/>
          </p:nvPr>
        </p:nvSpPr>
        <p:spPr>
          <a:xfrm>
            <a:off x="3124200" y="4767264"/>
            <a:ext cx="2895600" cy="273900"/>
          </a:xfrm>
          <a:prstGeom prst="rect">
            <a:avLst/>
          </a:prstGeom>
          <a:noFill/>
          <a:ln>
            <a:noFill/>
          </a:ln>
        </p:spPr>
        <p:txBody>
          <a:bodyPr anchorCtr="0" anchor="ctr" bIns="91425" lIns="91425" rIns="91425" tIns="91425"/>
          <a:lstStyle>
            <a:lvl1pPr indent="0" marL="0" marR="0" rtl="0" algn="ctr">
              <a:lnSpc>
                <a:spcPct val="100000"/>
              </a:lnSpc>
              <a:spcBef>
                <a:spcPts val="0"/>
              </a:spcBef>
              <a:spcAft>
                <a:spcPts val="0"/>
              </a:spcAft>
              <a:buClr>
                <a:srgbClr val="464646"/>
              </a:buClr>
              <a:buFont typeface="Calibri"/>
              <a:buNone/>
              <a:defRPr b="0" baseline="0" i="0" sz="1200" u="none" cap="none" strike="noStrike">
                <a:solidFill>
                  <a:srgbClr val="464646"/>
                </a:solidFill>
                <a:latin typeface="Calibri"/>
                <a:ea typeface="Calibri"/>
                <a:cs typeface="Calibri"/>
                <a:sym typeface="Calibri"/>
              </a:defRPr>
            </a:lvl1pPr>
            <a:lvl2pPr indent="0" marL="457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2pPr>
            <a:lvl3pPr indent="0" marL="914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3pPr>
            <a:lvl4pPr indent="0" marL="1371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4pPr>
            <a:lvl5pPr indent="0" marL="18288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5pPr>
            <a:lvl6pPr indent="0" marL="22860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6pPr>
            <a:lvl7pPr indent="0" marL="2743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7pPr>
            <a:lvl8pPr indent="0" marL="3200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8pPr>
            <a:lvl9pPr indent="0" marL="3657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9pPr>
          </a:lstStyle>
          <a:p/>
        </p:txBody>
      </p:sp>
      <p:sp>
        <p:nvSpPr>
          <p:cNvPr id="69" name="Shape 69"/>
          <p:cNvSpPr txBox="1"/>
          <p:nvPr>
            <p:ph idx="12" type="sldNum"/>
          </p:nvPr>
        </p:nvSpPr>
        <p:spPr>
          <a:xfrm>
            <a:off x="6553200" y="4767264"/>
            <a:ext cx="2133599" cy="273900"/>
          </a:xfrm>
          <a:prstGeom prst="rect">
            <a:avLst/>
          </a:prstGeom>
          <a:noFill/>
          <a:ln>
            <a:noFill/>
          </a:ln>
        </p:spPr>
        <p:txBody>
          <a:bodyPr anchorCtr="0" anchor="ctr" bIns="91425" lIns="91425" rIns="91425" tIns="91425">
            <a:noAutofit/>
          </a:bodyPr>
          <a:lstStyle/>
          <a:p>
            <a:pPr indent="0" lvl="0" marL="0">
              <a:spcBef>
                <a:spcPts val="0"/>
              </a:spcBef>
              <a:buClr>
                <a:srgbClr val="464646"/>
              </a:buClr>
              <a:buFont typeface="Calibri"/>
              <a:buNone/>
            </a:pPr>
            <a:r>
              <a:t/>
            </a:r>
            <a:endParaRPr b="0" baseline="0" i="0" sz="1200" u="none" cap="none" strike="noStrike">
              <a:solidFill>
                <a:srgbClr val="464646"/>
              </a:solidFill>
              <a:latin typeface="Calibri"/>
              <a:ea typeface="Calibri"/>
              <a:cs typeface="Calibri"/>
              <a:sym typeface="Calibri"/>
            </a:endParaRPr>
          </a:p>
          <a:p>
            <a:pPr indent="0" lvl="1" marL="4572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2" marL="9144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3" marL="13716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4" marL="18288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5" marL="22860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6" marL="27432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7" marL="32004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8" marL="36576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p:txBody>
      </p:sp>
      <p:sp>
        <p:nvSpPr>
          <p:cNvPr id="70" name="Shape 70"/>
          <p:cNvSpPr/>
          <p:nvPr/>
        </p:nvSpPr>
        <p:spPr>
          <a:xfrm>
            <a:off x="0" y="598500"/>
            <a:ext cx="466199" cy="82200"/>
          </a:xfrm>
          <a:prstGeom prst="rect">
            <a:avLst/>
          </a:prstGeom>
          <a:solidFill>
            <a:srgbClr val="0070C0"/>
          </a:solidFill>
          <a:ln>
            <a:noFill/>
          </a:ln>
        </p:spPr>
        <p:txBody>
          <a:bodyPr anchorCtr="0" anchor="ctr" bIns="45700" lIns="91425" rIns="91425" tIns="45700">
            <a:noAutofit/>
          </a:bodyPr>
          <a:lstStyle/>
          <a:p>
            <a:pPr>
              <a:spcBef>
                <a:spcPts val="0"/>
              </a:spcBef>
              <a:buNone/>
            </a:pPr>
            <a:r>
              <a:t/>
            </a:r>
            <a:endParaRPr/>
          </a:p>
        </p:txBody>
      </p:sp>
      <p:pic>
        <p:nvPicPr>
          <p:cNvPr id="71" name="Shape 71"/>
          <p:cNvPicPr preferRelativeResize="0"/>
          <p:nvPr/>
        </p:nvPicPr>
        <p:blipFill>
          <a:blip r:embed="rId2">
            <a:alphaModFix/>
          </a:blip>
          <a:stretch>
            <a:fillRect/>
          </a:stretch>
        </p:blipFill>
        <p:spPr>
          <a:xfrm>
            <a:off x="6619875" y="0"/>
            <a:ext cx="2524125" cy="50482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decisionstats2">
    <p:bg>
      <p:bgPr>
        <a:solidFill>
          <a:srgbClr val="B7B7B7"/>
        </a:solidFill>
      </p:bgPr>
    </p:bg>
    <p:spTree>
      <p:nvGrpSpPr>
        <p:cNvPr id="72" name="Shape 72"/>
        <p:cNvGrpSpPr/>
        <p:nvPr/>
      </p:nvGrpSpPr>
      <p:grpSpPr>
        <a:xfrm>
          <a:off x="0" y="0"/>
          <a:ext cx="0" cy="0"/>
          <a:chOff x="0" y="0"/>
          <a:chExt cx="0" cy="0"/>
        </a:xfrm>
      </p:grpSpPr>
      <p:sp>
        <p:nvSpPr>
          <p:cNvPr id="73" name="Shape 73"/>
          <p:cNvSpPr txBox="1"/>
          <p:nvPr>
            <p:ph type="title"/>
          </p:nvPr>
        </p:nvSpPr>
        <p:spPr>
          <a:xfrm>
            <a:off x="436179" y="57150"/>
            <a:ext cx="8403000" cy="514499"/>
          </a:xfrm>
          <a:prstGeom prst="rect">
            <a:avLst/>
          </a:prstGeom>
          <a:noFill/>
          <a:ln>
            <a:noFill/>
          </a:ln>
        </p:spPr>
        <p:txBody>
          <a:bodyPr anchorCtr="0" anchor="ctr" bIns="91425" lIns="91425" rIns="91425" tIns="91425"/>
          <a:lstStyle>
            <a:lvl1pPr rtl="0" algn="l">
              <a:spcBef>
                <a:spcPts val="0"/>
              </a:spcBef>
              <a:defRPr b="0" sz="3000">
                <a:solidFill>
                  <a:srgbClr val="464646"/>
                </a:solidFill>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74" name="Shape 74"/>
          <p:cNvSpPr txBox="1"/>
          <p:nvPr>
            <p:ph idx="1" type="body"/>
          </p:nvPr>
        </p:nvSpPr>
        <p:spPr>
          <a:xfrm>
            <a:off x="457200" y="1200150"/>
            <a:ext cx="8229600" cy="3394500"/>
          </a:xfrm>
          <a:prstGeom prst="rect">
            <a:avLst/>
          </a:prstGeom>
          <a:noFill/>
          <a:ln>
            <a:noFill/>
          </a:ln>
        </p:spPr>
        <p:txBody>
          <a:bodyPr anchorCtr="0" anchor="t" bIns="91425" lIns="91425" rIns="91425" tIns="91425"/>
          <a:lstStyle>
            <a:lvl1pPr rtl="0">
              <a:spcBef>
                <a:spcPts val="0"/>
              </a:spcBef>
              <a:defRPr>
                <a:solidFill>
                  <a:srgbClr val="464646"/>
                </a:solidFill>
              </a:defRPr>
            </a:lvl1pPr>
            <a:lvl2pPr rtl="0">
              <a:spcBef>
                <a:spcPts val="0"/>
              </a:spcBef>
              <a:defRPr>
                <a:solidFill>
                  <a:srgbClr val="464646"/>
                </a:solidFill>
              </a:defRPr>
            </a:lvl2pPr>
            <a:lvl3pPr rtl="0">
              <a:spcBef>
                <a:spcPts val="0"/>
              </a:spcBef>
              <a:defRPr>
                <a:solidFill>
                  <a:srgbClr val="464646"/>
                </a:solidFill>
              </a:defRPr>
            </a:lvl3pPr>
            <a:lvl4pPr rtl="0">
              <a:spcBef>
                <a:spcPts val="0"/>
              </a:spcBef>
              <a:defRPr>
                <a:solidFill>
                  <a:srgbClr val="464646"/>
                </a:solidFill>
              </a:defRPr>
            </a:lvl4pPr>
            <a:lvl5pPr rtl="0">
              <a:spcBef>
                <a:spcPts val="0"/>
              </a:spcBef>
              <a:defRPr>
                <a:solidFill>
                  <a:srgbClr val="464646"/>
                </a:solidFill>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75" name="Shape 75"/>
          <p:cNvSpPr txBox="1"/>
          <p:nvPr>
            <p:ph idx="10" type="dt"/>
          </p:nvPr>
        </p:nvSpPr>
        <p:spPr>
          <a:xfrm>
            <a:off x="457200" y="4767264"/>
            <a:ext cx="2133599" cy="273900"/>
          </a:xfrm>
          <a:prstGeom prst="rect">
            <a:avLst/>
          </a:prstGeom>
          <a:noFill/>
          <a:ln>
            <a:noFill/>
          </a:ln>
        </p:spPr>
        <p:txBody>
          <a:bodyPr anchorCtr="0" anchor="ctr" bIns="91425" lIns="91425" rIns="91425" tIns="91425"/>
          <a:lstStyle>
            <a:lvl1pPr indent="0" marL="0" marR="0" rtl="0" algn="l">
              <a:spcBef>
                <a:spcPts val="0"/>
              </a:spcBef>
              <a:defRPr b="0" baseline="0" i="0" sz="1200" u="none" cap="none" strike="noStrike">
                <a:solidFill>
                  <a:srgbClr val="464646"/>
                </a:solidFill>
                <a:latin typeface="Calibri"/>
                <a:ea typeface="Calibri"/>
                <a:cs typeface="Calibri"/>
                <a:sym typeface="Calibri"/>
              </a:defRPr>
            </a:lvl1pPr>
            <a:lvl2pPr indent="0" marL="457200" marR="0" rtl="0" algn="l">
              <a:spcBef>
                <a:spcPts val="0"/>
              </a:spcBef>
              <a:defRPr b="0" baseline="0" i="0" sz="1800" u="none" cap="none" strike="noStrike">
                <a:solidFill>
                  <a:schemeClr val="dk1"/>
                </a:solidFill>
                <a:latin typeface="Calibri"/>
                <a:ea typeface="Calibri"/>
                <a:cs typeface="Calibri"/>
                <a:sym typeface="Calibri"/>
              </a:defRPr>
            </a:lvl2pPr>
            <a:lvl3pPr indent="0" marL="914400" marR="0" rtl="0" algn="l">
              <a:spcBef>
                <a:spcPts val="0"/>
              </a:spcBef>
              <a:defRPr b="0" baseline="0" i="0" sz="1800" u="none" cap="none" strike="noStrike">
                <a:solidFill>
                  <a:schemeClr val="dk1"/>
                </a:solidFill>
                <a:latin typeface="Calibri"/>
                <a:ea typeface="Calibri"/>
                <a:cs typeface="Calibri"/>
                <a:sym typeface="Calibri"/>
              </a:defRPr>
            </a:lvl3pPr>
            <a:lvl4pPr indent="0" marL="1371600" marR="0" rtl="0" algn="l">
              <a:spcBef>
                <a:spcPts val="0"/>
              </a:spcBef>
              <a:defRPr b="0" baseline="0" i="0" sz="1800" u="none" cap="none" strike="noStrike">
                <a:solidFill>
                  <a:schemeClr val="dk1"/>
                </a:solidFill>
                <a:latin typeface="Calibri"/>
                <a:ea typeface="Calibri"/>
                <a:cs typeface="Calibri"/>
                <a:sym typeface="Calibri"/>
              </a:defRPr>
            </a:lvl4pPr>
            <a:lvl5pPr indent="0" marL="1828800" marR="0" rtl="0" algn="l">
              <a:spcBef>
                <a:spcPts val="0"/>
              </a:spcBef>
              <a:defRPr b="0" baseline="0" i="0" sz="1800" u="none" cap="none" strike="noStrike">
                <a:solidFill>
                  <a:schemeClr val="dk1"/>
                </a:solidFill>
                <a:latin typeface="Calibri"/>
                <a:ea typeface="Calibri"/>
                <a:cs typeface="Calibri"/>
                <a:sym typeface="Calibri"/>
              </a:defRPr>
            </a:lvl5pPr>
            <a:lvl6pPr indent="0" marL="2286000" marR="0" rtl="0" algn="l">
              <a:spcBef>
                <a:spcPts val="0"/>
              </a:spcBef>
              <a:defRPr b="0" baseline="0" i="0" sz="1800" u="none" cap="none" strike="noStrike">
                <a:solidFill>
                  <a:schemeClr val="dk1"/>
                </a:solidFill>
                <a:latin typeface="Calibri"/>
                <a:ea typeface="Calibri"/>
                <a:cs typeface="Calibri"/>
                <a:sym typeface="Calibri"/>
              </a:defRPr>
            </a:lvl6pPr>
            <a:lvl7pPr indent="0" marL="2743200" marR="0" rtl="0" algn="l">
              <a:spcBef>
                <a:spcPts val="0"/>
              </a:spcBef>
              <a:defRPr b="0" baseline="0" i="0" sz="1800" u="none" cap="none" strike="noStrike">
                <a:solidFill>
                  <a:schemeClr val="dk1"/>
                </a:solidFill>
                <a:latin typeface="Calibri"/>
                <a:ea typeface="Calibri"/>
                <a:cs typeface="Calibri"/>
                <a:sym typeface="Calibri"/>
              </a:defRPr>
            </a:lvl7pPr>
            <a:lvl8pPr indent="0" marL="3200400" marR="0" rtl="0" algn="l">
              <a:spcBef>
                <a:spcPts val="0"/>
              </a:spcBef>
              <a:defRPr b="0" baseline="0" i="0" sz="1800" u="none" cap="none" strike="noStrike">
                <a:solidFill>
                  <a:schemeClr val="dk1"/>
                </a:solidFill>
                <a:latin typeface="Calibri"/>
                <a:ea typeface="Calibri"/>
                <a:cs typeface="Calibri"/>
                <a:sym typeface="Calibri"/>
              </a:defRPr>
            </a:lvl8pPr>
            <a:lvl9pPr indent="0" marL="3657600" marR="0" rtl="0" algn="l">
              <a:spcBef>
                <a:spcPts val="0"/>
              </a:spcBef>
              <a:defRPr b="0" baseline="0" i="0" sz="1800" u="none" cap="none" strike="noStrike">
                <a:solidFill>
                  <a:schemeClr val="dk1"/>
                </a:solidFill>
                <a:latin typeface="Calibri"/>
                <a:ea typeface="Calibri"/>
                <a:cs typeface="Calibri"/>
                <a:sym typeface="Calibri"/>
              </a:defRPr>
            </a:lvl9pPr>
          </a:lstStyle>
          <a:p/>
        </p:txBody>
      </p:sp>
      <p:sp>
        <p:nvSpPr>
          <p:cNvPr id="76" name="Shape 76"/>
          <p:cNvSpPr txBox="1"/>
          <p:nvPr>
            <p:ph idx="11" type="ftr"/>
          </p:nvPr>
        </p:nvSpPr>
        <p:spPr>
          <a:xfrm>
            <a:off x="3124200" y="4767264"/>
            <a:ext cx="2895600" cy="273900"/>
          </a:xfrm>
          <a:prstGeom prst="rect">
            <a:avLst/>
          </a:prstGeom>
          <a:noFill/>
          <a:ln>
            <a:noFill/>
          </a:ln>
        </p:spPr>
        <p:txBody>
          <a:bodyPr anchorCtr="0" anchor="ctr" bIns="91425" lIns="91425" rIns="91425" tIns="91425"/>
          <a:lstStyle>
            <a:lvl1pPr indent="0" marL="0" marR="0" rtl="0" algn="ctr">
              <a:spcBef>
                <a:spcPts val="0"/>
              </a:spcBef>
              <a:defRPr b="0" baseline="0" i="0" sz="1200" u="none" cap="none" strike="noStrike">
                <a:solidFill>
                  <a:srgbClr val="464646"/>
                </a:solidFill>
                <a:latin typeface="Calibri"/>
                <a:ea typeface="Calibri"/>
                <a:cs typeface="Calibri"/>
                <a:sym typeface="Calibri"/>
              </a:defRPr>
            </a:lvl1pPr>
            <a:lvl2pPr indent="0" marL="457200" marR="0" rtl="0" algn="l">
              <a:spcBef>
                <a:spcPts val="0"/>
              </a:spcBef>
              <a:defRPr b="0" baseline="0" i="0" sz="1800" u="none" cap="none" strike="noStrike">
                <a:solidFill>
                  <a:schemeClr val="dk1"/>
                </a:solidFill>
                <a:latin typeface="Calibri"/>
                <a:ea typeface="Calibri"/>
                <a:cs typeface="Calibri"/>
                <a:sym typeface="Calibri"/>
              </a:defRPr>
            </a:lvl2pPr>
            <a:lvl3pPr indent="0" marL="914400" marR="0" rtl="0" algn="l">
              <a:spcBef>
                <a:spcPts val="0"/>
              </a:spcBef>
              <a:defRPr b="0" baseline="0" i="0" sz="1800" u="none" cap="none" strike="noStrike">
                <a:solidFill>
                  <a:schemeClr val="dk1"/>
                </a:solidFill>
                <a:latin typeface="Calibri"/>
                <a:ea typeface="Calibri"/>
                <a:cs typeface="Calibri"/>
                <a:sym typeface="Calibri"/>
              </a:defRPr>
            </a:lvl3pPr>
            <a:lvl4pPr indent="0" marL="1371600" marR="0" rtl="0" algn="l">
              <a:spcBef>
                <a:spcPts val="0"/>
              </a:spcBef>
              <a:defRPr b="0" baseline="0" i="0" sz="1800" u="none" cap="none" strike="noStrike">
                <a:solidFill>
                  <a:schemeClr val="dk1"/>
                </a:solidFill>
                <a:latin typeface="Calibri"/>
                <a:ea typeface="Calibri"/>
                <a:cs typeface="Calibri"/>
                <a:sym typeface="Calibri"/>
              </a:defRPr>
            </a:lvl4pPr>
            <a:lvl5pPr indent="0" marL="1828800" marR="0" rtl="0" algn="l">
              <a:spcBef>
                <a:spcPts val="0"/>
              </a:spcBef>
              <a:defRPr b="0" baseline="0" i="0" sz="1800" u="none" cap="none" strike="noStrike">
                <a:solidFill>
                  <a:schemeClr val="dk1"/>
                </a:solidFill>
                <a:latin typeface="Calibri"/>
                <a:ea typeface="Calibri"/>
                <a:cs typeface="Calibri"/>
                <a:sym typeface="Calibri"/>
              </a:defRPr>
            </a:lvl5pPr>
            <a:lvl6pPr indent="0" marL="2286000" marR="0" rtl="0" algn="l">
              <a:spcBef>
                <a:spcPts val="0"/>
              </a:spcBef>
              <a:defRPr b="0" baseline="0" i="0" sz="1800" u="none" cap="none" strike="noStrike">
                <a:solidFill>
                  <a:schemeClr val="dk1"/>
                </a:solidFill>
                <a:latin typeface="Calibri"/>
                <a:ea typeface="Calibri"/>
                <a:cs typeface="Calibri"/>
                <a:sym typeface="Calibri"/>
              </a:defRPr>
            </a:lvl6pPr>
            <a:lvl7pPr indent="0" marL="2743200" marR="0" rtl="0" algn="l">
              <a:spcBef>
                <a:spcPts val="0"/>
              </a:spcBef>
              <a:defRPr b="0" baseline="0" i="0" sz="1800" u="none" cap="none" strike="noStrike">
                <a:solidFill>
                  <a:schemeClr val="dk1"/>
                </a:solidFill>
                <a:latin typeface="Calibri"/>
                <a:ea typeface="Calibri"/>
                <a:cs typeface="Calibri"/>
                <a:sym typeface="Calibri"/>
              </a:defRPr>
            </a:lvl7pPr>
            <a:lvl8pPr indent="0" marL="3200400" marR="0" rtl="0" algn="l">
              <a:spcBef>
                <a:spcPts val="0"/>
              </a:spcBef>
              <a:defRPr b="0" baseline="0" i="0" sz="1800" u="none" cap="none" strike="noStrike">
                <a:solidFill>
                  <a:schemeClr val="dk1"/>
                </a:solidFill>
                <a:latin typeface="Calibri"/>
                <a:ea typeface="Calibri"/>
                <a:cs typeface="Calibri"/>
                <a:sym typeface="Calibri"/>
              </a:defRPr>
            </a:lvl8pPr>
            <a:lvl9pPr indent="0" marL="3657600" marR="0" rtl="0" algn="l">
              <a:spcBef>
                <a:spcPts val="0"/>
              </a:spcBef>
              <a:defRPr b="0" baseline="0" i="0" sz="1800" u="none" cap="none" strike="noStrike">
                <a:solidFill>
                  <a:schemeClr val="dk1"/>
                </a:solidFill>
                <a:latin typeface="Calibri"/>
                <a:ea typeface="Calibri"/>
                <a:cs typeface="Calibri"/>
                <a:sym typeface="Calibri"/>
              </a:defRPr>
            </a:lvl9pPr>
          </a:lstStyle>
          <a:p/>
        </p:txBody>
      </p:sp>
      <p:sp>
        <p:nvSpPr>
          <p:cNvPr id="77" name="Shape 77"/>
          <p:cNvSpPr txBox="1"/>
          <p:nvPr>
            <p:ph idx="12" type="sldNum"/>
          </p:nvPr>
        </p:nvSpPr>
        <p:spPr>
          <a:xfrm>
            <a:off x="6553200" y="4767264"/>
            <a:ext cx="2133599" cy="273900"/>
          </a:xfrm>
          <a:prstGeom prst="rect">
            <a:avLst/>
          </a:prstGeom>
          <a:noFill/>
          <a:ln>
            <a:noFill/>
          </a:ln>
        </p:spPr>
        <p:txBody>
          <a:bodyPr anchorCtr="0" anchor="ctr" bIns="91425" lIns="91425" rIns="91425" tIns="91425">
            <a:noAutofit/>
          </a:bodyPr>
          <a:lstStyle/>
          <a:p>
            <a:pPr indent="-88900" lvl="0" marL="0">
              <a:spcBef>
                <a:spcPts val="0"/>
              </a:spcBef>
              <a:buClr>
                <a:srgbClr val="000000"/>
              </a:buClr>
              <a:buFont typeface="Arial"/>
              <a:buChar char="●"/>
            </a:pPr>
            <a:r>
              <a:t/>
            </a:r>
            <a:endParaRPr b="0" baseline="0" i="0" sz="1200" u="none" cap="none" strike="noStrike">
              <a:solidFill>
                <a:srgbClr val="464646"/>
              </a:solidFill>
              <a:latin typeface="Calibri"/>
              <a:ea typeface="Calibri"/>
              <a:cs typeface="Calibri"/>
              <a:sym typeface="Calibri"/>
            </a:endParaRPr>
          </a:p>
          <a:p>
            <a:pPr indent="-88900" lvl="1" marL="4572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2" marL="9144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a:p>
            <a:pPr indent="-88900" lvl="3" marL="1371600">
              <a:spcBef>
                <a:spcPts val="0"/>
              </a:spcBef>
              <a:buClr>
                <a:srgbClr val="000000"/>
              </a:buClr>
              <a:buFont typeface="Arial"/>
              <a:buChar char="●"/>
            </a:pPr>
            <a:r>
              <a:t/>
            </a:r>
            <a:endParaRPr b="0" baseline="0" i="0" sz="1800" u="none" cap="none" strike="noStrike">
              <a:solidFill>
                <a:schemeClr val="dk1"/>
              </a:solidFill>
              <a:latin typeface="Calibri"/>
              <a:ea typeface="Calibri"/>
              <a:cs typeface="Calibri"/>
              <a:sym typeface="Calibri"/>
            </a:endParaRPr>
          </a:p>
          <a:p>
            <a:pPr indent="-88900" lvl="4" marL="18288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5" marL="22860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a:p>
            <a:pPr indent="-88900" lvl="6" marL="2743200">
              <a:spcBef>
                <a:spcPts val="0"/>
              </a:spcBef>
              <a:buClr>
                <a:srgbClr val="000000"/>
              </a:buClr>
              <a:buFont typeface="Arial"/>
              <a:buChar char="●"/>
            </a:pPr>
            <a:r>
              <a:t/>
            </a:r>
            <a:endParaRPr b="0" baseline="0" i="0" sz="1800" u="none" cap="none" strike="noStrike">
              <a:solidFill>
                <a:schemeClr val="dk1"/>
              </a:solidFill>
              <a:latin typeface="Calibri"/>
              <a:ea typeface="Calibri"/>
              <a:cs typeface="Calibri"/>
              <a:sym typeface="Calibri"/>
            </a:endParaRPr>
          </a:p>
          <a:p>
            <a:pPr indent="-88900" lvl="7" marL="32004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8" marL="36576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p:txBody>
      </p:sp>
      <p:sp>
        <p:nvSpPr>
          <p:cNvPr id="78" name="Shape 78"/>
          <p:cNvSpPr/>
          <p:nvPr/>
        </p:nvSpPr>
        <p:spPr>
          <a:xfrm>
            <a:off x="0" y="598500"/>
            <a:ext cx="466199" cy="82200"/>
          </a:xfrm>
          <a:prstGeom prst="rect">
            <a:avLst/>
          </a:prstGeom>
          <a:solidFill>
            <a:srgbClr val="0070C0"/>
          </a:solidFill>
          <a:ln>
            <a:noFill/>
          </a:ln>
        </p:spPr>
        <p:txBody>
          <a:bodyPr anchorCtr="0" anchor="ctr" bIns="45700" lIns="91425" rIns="91425" tIns="45700">
            <a:noAutofit/>
          </a:bodyPr>
          <a:lstStyle/>
          <a:p>
            <a:pPr>
              <a:spcBef>
                <a:spcPts val="0"/>
              </a:spcBef>
              <a:buNone/>
            </a:pPr>
            <a:r>
              <a:t/>
            </a:r>
            <a:endParaRPr/>
          </a:p>
        </p:txBody>
      </p:sp>
      <p:pic>
        <p:nvPicPr>
          <p:cNvPr id="79" name="Shape 79"/>
          <p:cNvPicPr preferRelativeResize="0"/>
          <p:nvPr/>
        </p:nvPicPr>
        <p:blipFill>
          <a:blip r:embed="rId2">
            <a:alphaModFix/>
          </a:blip>
          <a:stretch>
            <a:fillRect/>
          </a:stretch>
        </p:blipFill>
        <p:spPr>
          <a:xfrm>
            <a:off x="6619875" y="-12"/>
            <a:ext cx="2524125" cy="50482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84" name="Shape 84"/>
        <p:cNvGrpSpPr/>
        <p:nvPr/>
      </p:nvGrpSpPr>
      <p:grpSpPr>
        <a:xfrm>
          <a:off x="0" y="0"/>
          <a:ext cx="0" cy="0"/>
          <a:chOff x="0" y="0"/>
          <a:chExt cx="0" cy="0"/>
        </a:xfrm>
      </p:grpSpPr>
      <p:sp>
        <p:nvSpPr>
          <p:cNvPr id="85" name="Shape 85"/>
          <p:cNvSpPr txBox="1"/>
          <p:nvPr>
            <p:ph idx="1" type="subTitle"/>
          </p:nvPr>
        </p:nvSpPr>
        <p:spPr>
          <a:xfrm>
            <a:off x="685800" y="2840053"/>
            <a:ext cx="7772400" cy="784799"/>
          </a:xfrm>
          <a:prstGeom prst="rect">
            <a:avLst/>
          </a:prstGeom>
        </p:spPr>
        <p:txBody>
          <a:bodyPr anchorCtr="0" anchor="t" bIns="91425" lIns="91425" rIns="91425" tIns="91425"/>
          <a:lstStyle>
            <a:lvl1pPr rtl="0" algn="ctr">
              <a:spcBef>
                <a:spcPts val="0"/>
              </a:spcBef>
              <a:buClr>
                <a:schemeClr val="lt2"/>
              </a:buClr>
              <a:buNone/>
              <a:defRPr>
                <a:solidFill>
                  <a:schemeClr val="lt2"/>
                </a:solidFill>
              </a:defRPr>
            </a:lvl1pPr>
            <a:lvl2pPr rtl="0" algn="ctr">
              <a:spcBef>
                <a:spcPts val="0"/>
              </a:spcBef>
              <a:buClr>
                <a:schemeClr val="lt2"/>
              </a:buClr>
              <a:buSzPct val="100000"/>
              <a:buNone/>
              <a:defRPr sz="3000">
                <a:solidFill>
                  <a:schemeClr val="lt2"/>
                </a:solidFill>
              </a:defRPr>
            </a:lvl2pPr>
            <a:lvl3pPr rtl="0" algn="ctr">
              <a:spcBef>
                <a:spcPts val="0"/>
              </a:spcBef>
              <a:buClr>
                <a:schemeClr val="lt2"/>
              </a:buClr>
              <a:buSzPct val="100000"/>
              <a:buNone/>
              <a:defRPr sz="3000">
                <a:solidFill>
                  <a:schemeClr val="lt2"/>
                </a:solidFill>
              </a:defRPr>
            </a:lvl3pPr>
            <a:lvl4pPr rtl="0" algn="ctr">
              <a:spcBef>
                <a:spcPts val="0"/>
              </a:spcBef>
              <a:buClr>
                <a:schemeClr val="lt2"/>
              </a:buClr>
              <a:buSzPct val="100000"/>
              <a:buNone/>
              <a:defRPr sz="3000">
                <a:solidFill>
                  <a:schemeClr val="lt2"/>
                </a:solidFill>
              </a:defRPr>
            </a:lvl4pPr>
            <a:lvl5pPr rtl="0" algn="ctr">
              <a:spcBef>
                <a:spcPts val="0"/>
              </a:spcBef>
              <a:buClr>
                <a:schemeClr val="lt2"/>
              </a:buClr>
              <a:buSzPct val="100000"/>
              <a:buNone/>
              <a:defRPr sz="3000">
                <a:solidFill>
                  <a:schemeClr val="lt2"/>
                </a:solidFill>
              </a:defRPr>
            </a:lvl5pPr>
            <a:lvl6pPr rtl="0" algn="ctr">
              <a:spcBef>
                <a:spcPts val="0"/>
              </a:spcBef>
              <a:buClr>
                <a:schemeClr val="lt2"/>
              </a:buClr>
              <a:buSzPct val="100000"/>
              <a:buNone/>
              <a:defRPr sz="3000">
                <a:solidFill>
                  <a:schemeClr val="lt2"/>
                </a:solidFill>
              </a:defRPr>
            </a:lvl6pPr>
            <a:lvl7pPr rtl="0" algn="ctr">
              <a:spcBef>
                <a:spcPts val="0"/>
              </a:spcBef>
              <a:buClr>
                <a:schemeClr val="lt2"/>
              </a:buClr>
              <a:buSzPct val="100000"/>
              <a:buNone/>
              <a:defRPr sz="3000">
                <a:solidFill>
                  <a:schemeClr val="lt2"/>
                </a:solidFill>
              </a:defRPr>
            </a:lvl7pPr>
            <a:lvl8pPr rtl="0" algn="ctr">
              <a:spcBef>
                <a:spcPts val="0"/>
              </a:spcBef>
              <a:buClr>
                <a:schemeClr val="lt2"/>
              </a:buClr>
              <a:buSzPct val="100000"/>
              <a:buNone/>
              <a:defRPr sz="3000">
                <a:solidFill>
                  <a:schemeClr val="lt2"/>
                </a:solidFill>
              </a:defRPr>
            </a:lvl8pPr>
            <a:lvl9pPr rtl="0" algn="ctr">
              <a:spcBef>
                <a:spcPts val="0"/>
              </a:spcBef>
              <a:buClr>
                <a:schemeClr val="lt2"/>
              </a:buClr>
              <a:buSzPct val="100000"/>
              <a:buNone/>
              <a:defRPr sz="3000">
                <a:solidFill>
                  <a:schemeClr val="lt2"/>
                </a:solidFill>
              </a:defRPr>
            </a:lvl9pPr>
          </a:lstStyle>
          <a:p/>
        </p:txBody>
      </p:sp>
      <p:sp>
        <p:nvSpPr>
          <p:cNvPr id="86" name="Shape 86"/>
          <p:cNvSpPr txBox="1"/>
          <p:nvPr>
            <p:ph type="ctrTitle"/>
          </p:nvPr>
        </p:nvSpPr>
        <p:spPr>
          <a:xfrm>
            <a:off x="685800" y="1583342"/>
            <a:ext cx="7772400" cy="1159799"/>
          </a:xfrm>
          <a:prstGeom prst="rect">
            <a:avLst/>
          </a:prstGeom>
        </p:spPr>
        <p:txBody>
          <a:bodyPr anchorCtr="0" anchor="b" bIns="91425" lIns="91425" rIns="91425" tIns="91425"/>
          <a:lstStyle>
            <a:lvl1pPr rtl="0" algn="ctr">
              <a:spcBef>
                <a:spcPts val="0"/>
              </a:spcBef>
              <a:buSzPct val="100000"/>
              <a:defRPr sz="4800"/>
            </a:lvl1pPr>
            <a:lvl2pPr rtl="0" algn="ctr">
              <a:spcBef>
                <a:spcPts val="0"/>
              </a:spcBef>
              <a:buSzPct val="100000"/>
              <a:defRPr sz="4800"/>
            </a:lvl2pPr>
            <a:lvl3pPr rtl="0" algn="ctr">
              <a:spcBef>
                <a:spcPts val="0"/>
              </a:spcBef>
              <a:buSzPct val="100000"/>
              <a:defRPr sz="4800"/>
            </a:lvl3pPr>
            <a:lvl4pPr rtl="0" algn="ctr">
              <a:spcBef>
                <a:spcPts val="0"/>
              </a:spcBef>
              <a:buSzPct val="100000"/>
              <a:defRPr sz="4800"/>
            </a:lvl4pPr>
            <a:lvl5pPr rtl="0" algn="ctr">
              <a:spcBef>
                <a:spcPts val="0"/>
              </a:spcBef>
              <a:buSzPct val="100000"/>
              <a:defRPr sz="4800"/>
            </a:lvl5pPr>
            <a:lvl6pPr rtl="0" algn="ctr">
              <a:spcBef>
                <a:spcPts val="0"/>
              </a:spcBef>
              <a:buSzPct val="100000"/>
              <a:defRPr sz="4800"/>
            </a:lvl6pPr>
            <a:lvl7pPr rtl="0" algn="ctr">
              <a:spcBef>
                <a:spcPts val="0"/>
              </a:spcBef>
              <a:buSzPct val="100000"/>
              <a:defRPr sz="4800"/>
            </a:lvl7pPr>
            <a:lvl8pPr rtl="0" algn="ctr">
              <a:spcBef>
                <a:spcPts val="0"/>
              </a:spcBef>
              <a:buSzPct val="100000"/>
              <a:defRPr sz="4800"/>
            </a:lvl8pPr>
            <a:lvl9pPr rtl="0" algn="ctr">
              <a:spcBef>
                <a:spcPts val="0"/>
              </a:spcBef>
              <a:buSzPct val="100000"/>
              <a:defRPr sz="4800"/>
            </a:lvl9pPr>
          </a:lstStyle>
          <a:p/>
        </p:txBody>
      </p:sp>
      <p:sp>
        <p:nvSpPr>
          <p:cNvPr id="87" name="Shape 87"/>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88" name="Shape 88"/>
        <p:cNvGrpSpPr/>
        <p:nvPr/>
      </p:nvGrpSpPr>
      <p:grpSpPr>
        <a:xfrm>
          <a:off x="0" y="0"/>
          <a:ext cx="0" cy="0"/>
          <a:chOff x="0" y="0"/>
          <a:chExt cx="0" cy="0"/>
        </a:xfrm>
      </p:grpSpPr>
      <p:sp>
        <p:nvSpPr>
          <p:cNvPr id="89" name="Shape 89"/>
          <p:cNvSpPr txBox="1"/>
          <p:nvPr>
            <p:ph type="title"/>
          </p:nvPr>
        </p:nvSpPr>
        <p:spPr>
          <a:xfrm>
            <a:off x="457200" y="205978"/>
            <a:ext cx="8229600" cy="8574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90" name="Shape 90"/>
          <p:cNvSpPr txBox="1"/>
          <p:nvPr>
            <p:ph idx="1" type="body"/>
          </p:nvPr>
        </p:nvSpPr>
        <p:spPr>
          <a:xfrm>
            <a:off x="457200" y="1200150"/>
            <a:ext cx="82296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91" name="Shape 91"/>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92" name="Shape 92"/>
        <p:cNvGrpSpPr/>
        <p:nvPr/>
      </p:nvGrpSpPr>
      <p:grpSpPr>
        <a:xfrm>
          <a:off x="0" y="0"/>
          <a:ext cx="0" cy="0"/>
          <a:chOff x="0" y="0"/>
          <a:chExt cx="0" cy="0"/>
        </a:xfrm>
      </p:grpSpPr>
      <p:sp>
        <p:nvSpPr>
          <p:cNvPr id="93" name="Shape 93"/>
          <p:cNvSpPr txBox="1"/>
          <p:nvPr>
            <p:ph type="title"/>
          </p:nvPr>
        </p:nvSpPr>
        <p:spPr>
          <a:xfrm>
            <a:off x="457200" y="205978"/>
            <a:ext cx="8229600" cy="8574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94" name="Shape 94"/>
          <p:cNvSpPr txBox="1"/>
          <p:nvPr>
            <p:ph idx="1" type="body"/>
          </p:nvPr>
        </p:nvSpPr>
        <p:spPr>
          <a:xfrm>
            <a:off x="457200" y="1200150"/>
            <a:ext cx="39945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95" name="Shape 95"/>
          <p:cNvSpPr txBox="1"/>
          <p:nvPr>
            <p:ph idx="2" type="body"/>
          </p:nvPr>
        </p:nvSpPr>
        <p:spPr>
          <a:xfrm>
            <a:off x="4692273" y="1200150"/>
            <a:ext cx="39945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96" name="Shape 96"/>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2" name="Shape 12"/>
        <p:cNvGrpSpPr/>
        <p:nvPr/>
      </p:nvGrpSpPr>
      <p:grpSpPr>
        <a:xfrm>
          <a:off x="0" y="0"/>
          <a:ext cx="0" cy="0"/>
          <a:chOff x="0" y="0"/>
          <a:chExt cx="0" cy="0"/>
        </a:xfrm>
      </p:grpSpPr>
      <p:sp>
        <p:nvSpPr>
          <p:cNvPr id="13" name="Shape 13"/>
          <p:cNvSpPr txBox="1"/>
          <p:nvPr>
            <p:ph type="title"/>
          </p:nvPr>
        </p:nvSpPr>
        <p:spPr>
          <a:xfrm>
            <a:off x="457200" y="205978"/>
            <a:ext cx="8229600" cy="8574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14" name="Shape 14"/>
          <p:cNvSpPr txBox="1"/>
          <p:nvPr>
            <p:ph idx="1" type="body"/>
          </p:nvPr>
        </p:nvSpPr>
        <p:spPr>
          <a:xfrm>
            <a:off x="457200" y="1200150"/>
            <a:ext cx="82296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15" name="Shape 15"/>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97" name="Shape 97"/>
        <p:cNvGrpSpPr/>
        <p:nvPr/>
      </p:nvGrpSpPr>
      <p:grpSpPr>
        <a:xfrm>
          <a:off x="0" y="0"/>
          <a:ext cx="0" cy="0"/>
          <a:chOff x="0" y="0"/>
          <a:chExt cx="0" cy="0"/>
        </a:xfrm>
      </p:grpSpPr>
      <p:sp>
        <p:nvSpPr>
          <p:cNvPr id="98" name="Shape 98"/>
          <p:cNvSpPr txBox="1"/>
          <p:nvPr>
            <p:ph type="title"/>
          </p:nvPr>
        </p:nvSpPr>
        <p:spPr>
          <a:xfrm>
            <a:off x="457200" y="205978"/>
            <a:ext cx="8229600" cy="8574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99" name="Shape 99"/>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100" name="Shape 100"/>
        <p:cNvGrpSpPr/>
        <p:nvPr/>
      </p:nvGrpSpPr>
      <p:grpSpPr>
        <a:xfrm>
          <a:off x="0" y="0"/>
          <a:ext cx="0" cy="0"/>
          <a:chOff x="0" y="0"/>
          <a:chExt cx="0" cy="0"/>
        </a:xfrm>
      </p:grpSpPr>
      <p:sp>
        <p:nvSpPr>
          <p:cNvPr id="101" name="Shape 101"/>
          <p:cNvSpPr txBox="1"/>
          <p:nvPr>
            <p:ph idx="1" type="body"/>
          </p:nvPr>
        </p:nvSpPr>
        <p:spPr>
          <a:xfrm>
            <a:off x="457200" y="4406309"/>
            <a:ext cx="8229600" cy="519599"/>
          </a:xfrm>
          <a:prstGeom prst="rect">
            <a:avLst/>
          </a:prstGeom>
        </p:spPr>
        <p:txBody>
          <a:bodyPr anchorCtr="0" anchor="t" bIns="91425" lIns="91425" rIns="91425" tIns="91425"/>
          <a:lstStyle>
            <a:lvl1pPr rtl="0" algn="ctr">
              <a:spcBef>
                <a:spcPts val="0"/>
              </a:spcBef>
              <a:buSzPct val="100000"/>
              <a:buNone/>
              <a:defRPr sz="1800"/>
            </a:lvl1pPr>
          </a:lstStyle>
          <a:p/>
        </p:txBody>
      </p:sp>
      <p:sp>
        <p:nvSpPr>
          <p:cNvPr id="102" name="Shape 102"/>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103" name="Shape 103"/>
        <p:cNvGrpSpPr/>
        <p:nvPr/>
      </p:nvGrpSpPr>
      <p:grpSpPr>
        <a:xfrm>
          <a:off x="0" y="0"/>
          <a:ext cx="0" cy="0"/>
          <a:chOff x="0" y="0"/>
          <a:chExt cx="0" cy="0"/>
        </a:xfrm>
      </p:grpSpPr>
      <p:sp>
        <p:nvSpPr>
          <p:cNvPr id="104" name="Shape 104"/>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Title and Content">
    <p:bg>
      <p:bgPr>
        <a:solidFill>
          <a:srgbClr val="B7B7B7"/>
        </a:solidFill>
      </p:bgPr>
    </p:bg>
    <p:spTree>
      <p:nvGrpSpPr>
        <p:cNvPr id="105" name="Shape 105"/>
        <p:cNvGrpSpPr/>
        <p:nvPr/>
      </p:nvGrpSpPr>
      <p:grpSpPr>
        <a:xfrm>
          <a:off x="0" y="0"/>
          <a:ext cx="0" cy="0"/>
          <a:chOff x="0" y="0"/>
          <a:chExt cx="0" cy="0"/>
        </a:xfrm>
      </p:grpSpPr>
      <p:sp>
        <p:nvSpPr>
          <p:cNvPr id="106" name="Shape 106"/>
          <p:cNvSpPr txBox="1"/>
          <p:nvPr>
            <p:ph idx="10" type="dt"/>
          </p:nvPr>
        </p:nvSpPr>
        <p:spPr>
          <a:xfrm>
            <a:off x="457200" y="4767264"/>
            <a:ext cx="2133599" cy="273900"/>
          </a:xfrm>
          <a:prstGeom prst="rect">
            <a:avLst/>
          </a:prstGeom>
          <a:noFill/>
          <a:ln>
            <a:noFill/>
          </a:ln>
        </p:spPr>
        <p:txBody>
          <a:bodyPr anchorCtr="0" anchor="ctr" bIns="91425" lIns="91425" rIns="91425" tIns="91425"/>
          <a:lstStyle>
            <a:lvl1pPr indent="0" marL="0" marR="0" rtl="0" algn="l">
              <a:spcBef>
                <a:spcPts val="0"/>
              </a:spcBef>
              <a:defRPr b="0" baseline="0" i="0" sz="1200" u="none" cap="none" strike="noStrike">
                <a:solidFill>
                  <a:srgbClr val="464646"/>
                </a:solidFill>
                <a:latin typeface="Calibri"/>
                <a:ea typeface="Calibri"/>
                <a:cs typeface="Calibri"/>
                <a:sym typeface="Calibri"/>
              </a:defRPr>
            </a:lvl1pPr>
            <a:lvl2pPr indent="0" marL="457200" marR="0" rtl="0" algn="l">
              <a:spcBef>
                <a:spcPts val="0"/>
              </a:spcBef>
              <a:defRPr b="0" baseline="0" i="0" sz="1800" u="none" cap="none" strike="noStrike">
                <a:solidFill>
                  <a:schemeClr val="dk1"/>
                </a:solidFill>
                <a:latin typeface="Calibri"/>
                <a:ea typeface="Calibri"/>
                <a:cs typeface="Calibri"/>
                <a:sym typeface="Calibri"/>
              </a:defRPr>
            </a:lvl2pPr>
            <a:lvl3pPr indent="0" marL="914400" marR="0" rtl="0" algn="l">
              <a:spcBef>
                <a:spcPts val="0"/>
              </a:spcBef>
              <a:defRPr b="0" baseline="0" i="0" sz="1800" u="none" cap="none" strike="noStrike">
                <a:solidFill>
                  <a:schemeClr val="dk1"/>
                </a:solidFill>
                <a:latin typeface="Calibri"/>
                <a:ea typeface="Calibri"/>
                <a:cs typeface="Calibri"/>
                <a:sym typeface="Calibri"/>
              </a:defRPr>
            </a:lvl3pPr>
            <a:lvl4pPr indent="0" marL="1371600" marR="0" rtl="0" algn="l">
              <a:spcBef>
                <a:spcPts val="0"/>
              </a:spcBef>
              <a:defRPr b="0" baseline="0" i="0" sz="1800" u="none" cap="none" strike="noStrike">
                <a:solidFill>
                  <a:schemeClr val="dk1"/>
                </a:solidFill>
                <a:latin typeface="Calibri"/>
                <a:ea typeface="Calibri"/>
                <a:cs typeface="Calibri"/>
                <a:sym typeface="Calibri"/>
              </a:defRPr>
            </a:lvl4pPr>
            <a:lvl5pPr indent="0" marL="1828800" marR="0" rtl="0" algn="l">
              <a:spcBef>
                <a:spcPts val="0"/>
              </a:spcBef>
              <a:defRPr b="0" baseline="0" i="0" sz="1800" u="none" cap="none" strike="noStrike">
                <a:solidFill>
                  <a:schemeClr val="dk1"/>
                </a:solidFill>
                <a:latin typeface="Calibri"/>
                <a:ea typeface="Calibri"/>
                <a:cs typeface="Calibri"/>
                <a:sym typeface="Calibri"/>
              </a:defRPr>
            </a:lvl5pPr>
            <a:lvl6pPr indent="0" marL="2286000" marR="0" rtl="0" algn="l">
              <a:spcBef>
                <a:spcPts val="0"/>
              </a:spcBef>
              <a:defRPr b="0" baseline="0" i="0" sz="1800" u="none" cap="none" strike="noStrike">
                <a:solidFill>
                  <a:schemeClr val="dk1"/>
                </a:solidFill>
                <a:latin typeface="Calibri"/>
                <a:ea typeface="Calibri"/>
                <a:cs typeface="Calibri"/>
                <a:sym typeface="Calibri"/>
              </a:defRPr>
            </a:lvl6pPr>
            <a:lvl7pPr indent="0" marL="2743200" marR="0" rtl="0" algn="l">
              <a:spcBef>
                <a:spcPts val="0"/>
              </a:spcBef>
              <a:defRPr b="0" baseline="0" i="0" sz="1800" u="none" cap="none" strike="noStrike">
                <a:solidFill>
                  <a:schemeClr val="dk1"/>
                </a:solidFill>
                <a:latin typeface="Calibri"/>
                <a:ea typeface="Calibri"/>
                <a:cs typeface="Calibri"/>
                <a:sym typeface="Calibri"/>
              </a:defRPr>
            </a:lvl7pPr>
            <a:lvl8pPr indent="0" marL="3200400" marR="0" rtl="0" algn="l">
              <a:spcBef>
                <a:spcPts val="0"/>
              </a:spcBef>
              <a:defRPr b="0" baseline="0" i="0" sz="1800" u="none" cap="none" strike="noStrike">
                <a:solidFill>
                  <a:schemeClr val="dk1"/>
                </a:solidFill>
                <a:latin typeface="Calibri"/>
                <a:ea typeface="Calibri"/>
                <a:cs typeface="Calibri"/>
                <a:sym typeface="Calibri"/>
              </a:defRPr>
            </a:lvl8pPr>
            <a:lvl9pPr indent="0" marL="3657600" marR="0" rtl="0" algn="l">
              <a:spcBef>
                <a:spcPts val="0"/>
              </a:spcBef>
              <a:defRPr b="0" baseline="0" i="0" sz="1800" u="none" cap="none" strike="noStrike">
                <a:solidFill>
                  <a:schemeClr val="dk1"/>
                </a:solidFill>
                <a:latin typeface="Calibri"/>
                <a:ea typeface="Calibri"/>
                <a:cs typeface="Calibri"/>
                <a:sym typeface="Calibri"/>
              </a:defRPr>
            </a:lvl9pPr>
          </a:lstStyle>
          <a:p/>
        </p:txBody>
      </p:sp>
      <p:sp>
        <p:nvSpPr>
          <p:cNvPr id="107" name="Shape 107"/>
          <p:cNvSpPr txBox="1"/>
          <p:nvPr>
            <p:ph idx="11" type="ftr"/>
          </p:nvPr>
        </p:nvSpPr>
        <p:spPr>
          <a:xfrm>
            <a:off x="3124200" y="4767264"/>
            <a:ext cx="2895600" cy="273900"/>
          </a:xfrm>
          <a:prstGeom prst="rect">
            <a:avLst/>
          </a:prstGeom>
          <a:noFill/>
          <a:ln>
            <a:noFill/>
          </a:ln>
        </p:spPr>
        <p:txBody>
          <a:bodyPr anchorCtr="0" anchor="ctr" bIns="91425" lIns="91425" rIns="91425" tIns="91425"/>
          <a:lstStyle>
            <a:lvl1pPr indent="0" marL="0" marR="0" rtl="0" algn="ctr">
              <a:spcBef>
                <a:spcPts val="0"/>
              </a:spcBef>
              <a:defRPr b="0" baseline="0" i="0" sz="1200" u="none" cap="none" strike="noStrike">
                <a:solidFill>
                  <a:srgbClr val="464646"/>
                </a:solidFill>
                <a:latin typeface="Calibri"/>
                <a:ea typeface="Calibri"/>
                <a:cs typeface="Calibri"/>
                <a:sym typeface="Calibri"/>
              </a:defRPr>
            </a:lvl1pPr>
            <a:lvl2pPr indent="0" marL="457200" marR="0" rtl="0" algn="l">
              <a:spcBef>
                <a:spcPts val="0"/>
              </a:spcBef>
              <a:defRPr b="0" baseline="0" i="0" sz="1800" u="none" cap="none" strike="noStrike">
                <a:solidFill>
                  <a:schemeClr val="dk1"/>
                </a:solidFill>
                <a:latin typeface="Calibri"/>
                <a:ea typeface="Calibri"/>
                <a:cs typeface="Calibri"/>
                <a:sym typeface="Calibri"/>
              </a:defRPr>
            </a:lvl2pPr>
            <a:lvl3pPr indent="0" marL="914400" marR="0" rtl="0" algn="l">
              <a:spcBef>
                <a:spcPts val="0"/>
              </a:spcBef>
              <a:defRPr b="0" baseline="0" i="0" sz="1800" u="none" cap="none" strike="noStrike">
                <a:solidFill>
                  <a:schemeClr val="dk1"/>
                </a:solidFill>
                <a:latin typeface="Calibri"/>
                <a:ea typeface="Calibri"/>
                <a:cs typeface="Calibri"/>
                <a:sym typeface="Calibri"/>
              </a:defRPr>
            </a:lvl3pPr>
            <a:lvl4pPr indent="0" marL="1371600" marR="0" rtl="0" algn="l">
              <a:spcBef>
                <a:spcPts val="0"/>
              </a:spcBef>
              <a:defRPr b="0" baseline="0" i="0" sz="1800" u="none" cap="none" strike="noStrike">
                <a:solidFill>
                  <a:schemeClr val="dk1"/>
                </a:solidFill>
                <a:latin typeface="Calibri"/>
                <a:ea typeface="Calibri"/>
                <a:cs typeface="Calibri"/>
                <a:sym typeface="Calibri"/>
              </a:defRPr>
            </a:lvl4pPr>
            <a:lvl5pPr indent="0" marL="1828800" marR="0" rtl="0" algn="l">
              <a:spcBef>
                <a:spcPts val="0"/>
              </a:spcBef>
              <a:defRPr b="0" baseline="0" i="0" sz="1800" u="none" cap="none" strike="noStrike">
                <a:solidFill>
                  <a:schemeClr val="dk1"/>
                </a:solidFill>
                <a:latin typeface="Calibri"/>
                <a:ea typeface="Calibri"/>
                <a:cs typeface="Calibri"/>
                <a:sym typeface="Calibri"/>
              </a:defRPr>
            </a:lvl5pPr>
            <a:lvl6pPr indent="0" marL="2286000" marR="0" rtl="0" algn="l">
              <a:spcBef>
                <a:spcPts val="0"/>
              </a:spcBef>
              <a:defRPr b="0" baseline="0" i="0" sz="1800" u="none" cap="none" strike="noStrike">
                <a:solidFill>
                  <a:schemeClr val="dk1"/>
                </a:solidFill>
                <a:latin typeface="Calibri"/>
                <a:ea typeface="Calibri"/>
                <a:cs typeface="Calibri"/>
                <a:sym typeface="Calibri"/>
              </a:defRPr>
            </a:lvl6pPr>
            <a:lvl7pPr indent="0" marL="2743200" marR="0" rtl="0" algn="l">
              <a:spcBef>
                <a:spcPts val="0"/>
              </a:spcBef>
              <a:defRPr b="0" baseline="0" i="0" sz="1800" u="none" cap="none" strike="noStrike">
                <a:solidFill>
                  <a:schemeClr val="dk1"/>
                </a:solidFill>
                <a:latin typeface="Calibri"/>
                <a:ea typeface="Calibri"/>
                <a:cs typeface="Calibri"/>
                <a:sym typeface="Calibri"/>
              </a:defRPr>
            </a:lvl7pPr>
            <a:lvl8pPr indent="0" marL="3200400" marR="0" rtl="0" algn="l">
              <a:spcBef>
                <a:spcPts val="0"/>
              </a:spcBef>
              <a:defRPr b="0" baseline="0" i="0" sz="1800" u="none" cap="none" strike="noStrike">
                <a:solidFill>
                  <a:schemeClr val="dk1"/>
                </a:solidFill>
                <a:latin typeface="Calibri"/>
                <a:ea typeface="Calibri"/>
                <a:cs typeface="Calibri"/>
                <a:sym typeface="Calibri"/>
              </a:defRPr>
            </a:lvl8pPr>
            <a:lvl9pPr indent="0" marL="3657600" marR="0" rtl="0" algn="l">
              <a:spcBef>
                <a:spcPts val="0"/>
              </a:spcBef>
              <a:defRPr b="0" baseline="0" i="0" sz="1800" u="none" cap="none" strike="noStrike">
                <a:solidFill>
                  <a:schemeClr val="dk1"/>
                </a:solidFill>
                <a:latin typeface="Calibri"/>
                <a:ea typeface="Calibri"/>
                <a:cs typeface="Calibri"/>
                <a:sym typeface="Calibri"/>
              </a:defRPr>
            </a:lvl9pPr>
          </a:lstStyle>
          <a:p/>
        </p:txBody>
      </p:sp>
      <p:sp>
        <p:nvSpPr>
          <p:cNvPr id="108" name="Shape 108"/>
          <p:cNvSpPr txBox="1"/>
          <p:nvPr>
            <p:ph idx="12" type="sldNum"/>
          </p:nvPr>
        </p:nvSpPr>
        <p:spPr>
          <a:xfrm>
            <a:off x="6553200" y="4767264"/>
            <a:ext cx="2133599" cy="273900"/>
          </a:xfrm>
          <a:prstGeom prst="rect">
            <a:avLst/>
          </a:prstGeom>
          <a:noFill/>
          <a:ln>
            <a:noFill/>
          </a:ln>
        </p:spPr>
        <p:txBody>
          <a:bodyPr anchorCtr="0" anchor="ctr" bIns="91425" lIns="91425" rIns="91425" tIns="91425">
            <a:noAutofit/>
          </a:bodyPr>
          <a:lstStyle/>
          <a:p>
            <a:pPr indent="-88900" lvl="0" marL="0">
              <a:spcBef>
                <a:spcPts val="0"/>
              </a:spcBef>
              <a:buClr>
                <a:srgbClr val="000000"/>
              </a:buClr>
              <a:buFont typeface="Arial"/>
              <a:buChar char="●"/>
            </a:pPr>
            <a:r>
              <a:t/>
            </a:r>
            <a:endParaRPr b="0" baseline="0" i="0" sz="1200" u="none" cap="none" strike="noStrike">
              <a:solidFill>
                <a:srgbClr val="464646"/>
              </a:solidFill>
              <a:latin typeface="Calibri"/>
              <a:ea typeface="Calibri"/>
              <a:cs typeface="Calibri"/>
              <a:sym typeface="Calibri"/>
            </a:endParaRPr>
          </a:p>
          <a:p>
            <a:pPr indent="-88900" lvl="1" marL="4572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2" marL="9144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a:p>
            <a:pPr indent="-88900" lvl="3" marL="1371600">
              <a:spcBef>
                <a:spcPts val="0"/>
              </a:spcBef>
              <a:buClr>
                <a:srgbClr val="000000"/>
              </a:buClr>
              <a:buFont typeface="Arial"/>
              <a:buChar char="●"/>
            </a:pPr>
            <a:r>
              <a:t/>
            </a:r>
            <a:endParaRPr b="0" baseline="0" i="0" sz="1800" u="none" cap="none" strike="noStrike">
              <a:solidFill>
                <a:schemeClr val="dk1"/>
              </a:solidFill>
              <a:latin typeface="Calibri"/>
              <a:ea typeface="Calibri"/>
              <a:cs typeface="Calibri"/>
              <a:sym typeface="Calibri"/>
            </a:endParaRPr>
          </a:p>
          <a:p>
            <a:pPr indent="-88900" lvl="4" marL="18288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5" marL="22860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a:p>
            <a:pPr indent="-88900" lvl="6" marL="2743200">
              <a:spcBef>
                <a:spcPts val="0"/>
              </a:spcBef>
              <a:buClr>
                <a:srgbClr val="000000"/>
              </a:buClr>
              <a:buFont typeface="Arial"/>
              <a:buChar char="●"/>
            </a:pPr>
            <a:r>
              <a:t/>
            </a:r>
            <a:endParaRPr b="0" baseline="0" i="0" sz="1800" u="none" cap="none" strike="noStrike">
              <a:solidFill>
                <a:schemeClr val="dk1"/>
              </a:solidFill>
              <a:latin typeface="Calibri"/>
              <a:ea typeface="Calibri"/>
              <a:cs typeface="Calibri"/>
              <a:sym typeface="Calibri"/>
            </a:endParaRPr>
          </a:p>
          <a:p>
            <a:pPr indent="-88900" lvl="7" marL="32004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8" marL="36576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p:txBody>
      </p:sp>
      <p:sp>
        <p:nvSpPr>
          <p:cNvPr id="109" name="Shape 109"/>
          <p:cNvSpPr/>
          <p:nvPr/>
        </p:nvSpPr>
        <p:spPr>
          <a:xfrm>
            <a:off x="0" y="598500"/>
            <a:ext cx="466199" cy="82200"/>
          </a:xfrm>
          <a:prstGeom prst="rect">
            <a:avLst/>
          </a:prstGeom>
          <a:solidFill>
            <a:srgbClr val="0070C0"/>
          </a:solidFill>
          <a:ln>
            <a:noFill/>
          </a:ln>
        </p:spPr>
        <p:txBody>
          <a:bodyPr anchorCtr="0" anchor="ctr" bIns="45700" lIns="91425" rIns="91425" tIns="45700">
            <a:noAutofit/>
          </a:bodyPr>
          <a:lstStyle/>
          <a:p>
            <a:pPr>
              <a:spcBef>
                <a:spcPts val="0"/>
              </a:spcBef>
              <a:buNone/>
            </a:pPr>
            <a:r>
              <a:t/>
            </a:r>
            <a:endParaRPr/>
          </a:p>
        </p:txBody>
      </p:sp>
      <p:pic>
        <p:nvPicPr>
          <p:cNvPr id="110" name="Shape 110"/>
          <p:cNvPicPr preferRelativeResize="0"/>
          <p:nvPr/>
        </p:nvPicPr>
        <p:blipFill>
          <a:blip r:embed="rId2">
            <a:alphaModFix/>
          </a:blip>
          <a:stretch>
            <a:fillRect/>
          </a:stretch>
        </p:blipFill>
        <p:spPr>
          <a:xfrm>
            <a:off x="6619875" y="0"/>
            <a:ext cx="2524125" cy="50482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2_Title and Content">
    <p:bg>
      <p:bgPr>
        <a:solidFill>
          <a:srgbClr val="B7B7B7"/>
        </a:solidFill>
      </p:bgPr>
    </p:bg>
    <p:spTree>
      <p:nvGrpSpPr>
        <p:cNvPr id="111" name="Shape 111"/>
        <p:cNvGrpSpPr/>
        <p:nvPr/>
      </p:nvGrpSpPr>
      <p:grpSpPr>
        <a:xfrm>
          <a:off x="0" y="0"/>
          <a:ext cx="0" cy="0"/>
          <a:chOff x="0" y="0"/>
          <a:chExt cx="0" cy="0"/>
        </a:xfrm>
      </p:grpSpPr>
      <p:sp>
        <p:nvSpPr>
          <p:cNvPr id="112" name="Shape 112"/>
          <p:cNvSpPr txBox="1"/>
          <p:nvPr>
            <p:ph idx="10" type="dt"/>
          </p:nvPr>
        </p:nvSpPr>
        <p:spPr>
          <a:xfrm>
            <a:off x="457200" y="4767264"/>
            <a:ext cx="2133599" cy="273900"/>
          </a:xfrm>
          <a:prstGeom prst="rect">
            <a:avLst/>
          </a:prstGeom>
          <a:noFill/>
          <a:ln>
            <a:noFill/>
          </a:ln>
        </p:spPr>
        <p:txBody>
          <a:bodyPr anchorCtr="0" anchor="ctr" bIns="91425" lIns="91425" rIns="91425" tIns="91425"/>
          <a:lstStyle>
            <a:lvl1pPr indent="0" marL="0" marR="0" rtl="0" algn="l">
              <a:lnSpc>
                <a:spcPct val="100000"/>
              </a:lnSpc>
              <a:spcBef>
                <a:spcPts val="0"/>
              </a:spcBef>
              <a:spcAft>
                <a:spcPts val="0"/>
              </a:spcAft>
              <a:buClr>
                <a:srgbClr val="464646"/>
              </a:buClr>
              <a:buFont typeface="Calibri"/>
              <a:buNone/>
              <a:defRPr b="0" baseline="0" i="0" sz="1200" u="none" cap="none" strike="noStrike">
                <a:solidFill>
                  <a:srgbClr val="464646"/>
                </a:solidFill>
                <a:latin typeface="Calibri"/>
                <a:ea typeface="Calibri"/>
                <a:cs typeface="Calibri"/>
                <a:sym typeface="Calibri"/>
              </a:defRPr>
            </a:lvl1pPr>
            <a:lvl2pPr indent="0" marL="457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2pPr>
            <a:lvl3pPr indent="0" marL="914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3pPr>
            <a:lvl4pPr indent="0" marL="1371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4pPr>
            <a:lvl5pPr indent="0" marL="18288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5pPr>
            <a:lvl6pPr indent="0" marL="22860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6pPr>
            <a:lvl7pPr indent="0" marL="2743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7pPr>
            <a:lvl8pPr indent="0" marL="3200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8pPr>
            <a:lvl9pPr indent="0" marL="3657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9pPr>
          </a:lstStyle>
          <a:p/>
        </p:txBody>
      </p:sp>
      <p:sp>
        <p:nvSpPr>
          <p:cNvPr id="113" name="Shape 113"/>
          <p:cNvSpPr txBox="1"/>
          <p:nvPr>
            <p:ph idx="11" type="ftr"/>
          </p:nvPr>
        </p:nvSpPr>
        <p:spPr>
          <a:xfrm>
            <a:off x="3124200" y="4767264"/>
            <a:ext cx="2895600" cy="273900"/>
          </a:xfrm>
          <a:prstGeom prst="rect">
            <a:avLst/>
          </a:prstGeom>
          <a:noFill/>
          <a:ln>
            <a:noFill/>
          </a:ln>
        </p:spPr>
        <p:txBody>
          <a:bodyPr anchorCtr="0" anchor="ctr" bIns="91425" lIns="91425" rIns="91425" tIns="91425"/>
          <a:lstStyle>
            <a:lvl1pPr indent="0" marL="0" marR="0" rtl="0" algn="ctr">
              <a:lnSpc>
                <a:spcPct val="100000"/>
              </a:lnSpc>
              <a:spcBef>
                <a:spcPts val="0"/>
              </a:spcBef>
              <a:spcAft>
                <a:spcPts val="0"/>
              </a:spcAft>
              <a:buClr>
                <a:srgbClr val="464646"/>
              </a:buClr>
              <a:buFont typeface="Calibri"/>
              <a:buNone/>
              <a:defRPr b="0" baseline="0" i="0" sz="1200" u="none" cap="none" strike="noStrike">
                <a:solidFill>
                  <a:srgbClr val="464646"/>
                </a:solidFill>
                <a:latin typeface="Calibri"/>
                <a:ea typeface="Calibri"/>
                <a:cs typeface="Calibri"/>
                <a:sym typeface="Calibri"/>
              </a:defRPr>
            </a:lvl1pPr>
            <a:lvl2pPr indent="0" marL="457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2pPr>
            <a:lvl3pPr indent="0" marL="914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3pPr>
            <a:lvl4pPr indent="0" marL="1371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4pPr>
            <a:lvl5pPr indent="0" marL="18288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5pPr>
            <a:lvl6pPr indent="0" marL="22860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6pPr>
            <a:lvl7pPr indent="0" marL="2743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7pPr>
            <a:lvl8pPr indent="0" marL="3200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8pPr>
            <a:lvl9pPr indent="0" marL="3657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9pPr>
          </a:lstStyle>
          <a:p/>
        </p:txBody>
      </p:sp>
      <p:sp>
        <p:nvSpPr>
          <p:cNvPr id="114" name="Shape 114"/>
          <p:cNvSpPr txBox="1"/>
          <p:nvPr>
            <p:ph idx="12" type="sldNum"/>
          </p:nvPr>
        </p:nvSpPr>
        <p:spPr>
          <a:xfrm>
            <a:off x="6553200" y="4767264"/>
            <a:ext cx="2133599" cy="273900"/>
          </a:xfrm>
          <a:prstGeom prst="rect">
            <a:avLst/>
          </a:prstGeom>
          <a:noFill/>
          <a:ln>
            <a:noFill/>
          </a:ln>
        </p:spPr>
        <p:txBody>
          <a:bodyPr anchorCtr="0" anchor="ctr" bIns="91425" lIns="91425" rIns="91425" tIns="91425">
            <a:noAutofit/>
          </a:bodyPr>
          <a:lstStyle/>
          <a:p>
            <a:pPr indent="0" lvl="0" marL="0">
              <a:spcBef>
                <a:spcPts val="0"/>
              </a:spcBef>
              <a:buClr>
                <a:srgbClr val="464646"/>
              </a:buClr>
              <a:buFont typeface="Calibri"/>
              <a:buNone/>
            </a:pPr>
            <a:r>
              <a:t/>
            </a:r>
            <a:endParaRPr b="0" baseline="0" i="0" sz="1200" u="none" cap="none" strike="noStrike">
              <a:solidFill>
                <a:srgbClr val="464646"/>
              </a:solidFill>
              <a:latin typeface="Calibri"/>
              <a:ea typeface="Calibri"/>
              <a:cs typeface="Calibri"/>
              <a:sym typeface="Calibri"/>
            </a:endParaRPr>
          </a:p>
          <a:p>
            <a:pPr indent="0" lvl="1" marL="4572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2" marL="9144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3" marL="13716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4" marL="18288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5" marL="22860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6" marL="27432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7" marL="32004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8" marL="36576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p:txBody>
      </p:sp>
      <p:sp>
        <p:nvSpPr>
          <p:cNvPr id="115" name="Shape 115"/>
          <p:cNvSpPr/>
          <p:nvPr/>
        </p:nvSpPr>
        <p:spPr>
          <a:xfrm>
            <a:off x="0" y="598500"/>
            <a:ext cx="466199" cy="82200"/>
          </a:xfrm>
          <a:prstGeom prst="rect">
            <a:avLst/>
          </a:prstGeom>
          <a:solidFill>
            <a:srgbClr val="0070C0"/>
          </a:solidFill>
          <a:ln>
            <a:noFill/>
          </a:ln>
        </p:spPr>
        <p:txBody>
          <a:bodyPr anchorCtr="0" anchor="ctr" bIns="45700" lIns="91425" rIns="91425" tIns="45700">
            <a:noAutofit/>
          </a:bodyPr>
          <a:lstStyle/>
          <a:p>
            <a:pPr>
              <a:spcBef>
                <a:spcPts val="0"/>
              </a:spcBef>
              <a:buNone/>
            </a:pPr>
            <a:r>
              <a:t/>
            </a:r>
            <a:endParaRPr/>
          </a:p>
        </p:txBody>
      </p:sp>
      <p:pic>
        <p:nvPicPr>
          <p:cNvPr id="116" name="Shape 116"/>
          <p:cNvPicPr preferRelativeResize="0"/>
          <p:nvPr/>
        </p:nvPicPr>
        <p:blipFill>
          <a:blip r:embed="rId2">
            <a:alphaModFix/>
          </a:blip>
          <a:stretch>
            <a:fillRect/>
          </a:stretch>
        </p:blipFill>
        <p:spPr>
          <a:xfrm>
            <a:off x="6619875" y="0"/>
            <a:ext cx="2524125" cy="50482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and Content">
    <p:bg>
      <p:bgPr>
        <a:solidFill>
          <a:srgbClr val="B7B7B7"/>
        </a:solidFill>
      </p:bgPr>
    </p:bg>
    <p:spTree>
      <p:nvGrpSpPr>
        <p:cNvPr id="117" name="Shape 117"/>
        <p:cNvGrpSpPr/>
        <p:nvPr/>
      </p:nvGrpSpPr>
      <p:grpSpPr>
        <a:xfrm>
          <a:off x="0" y="0"/>
          <a:ext cx="0" cy="0"/>
          <a:chOff x="0" y="0"/>
          <a:chExt cx="0" cy="0"/>
        </a:xfrm>
      </p:grpSpPr>
      <p:sp>
        <p:nvSpPr>
          <p:cNvPr id="118" name="Shape 118"/>
          <p:cNvSpPr txBox="1"/>
          <p:nvPr>
            <p:ph idx="10" type="dt"/>
          </p:nvPr>
        </p:nvSpPr>
        <p:spPr>
          <a:xfrm>
            <a:off x="457200" y="4767264"/>
            <a:ext cx="2133599" cy="273900"/>
          </a:xfrm>
          <a:prstGeom prst="rect">
            <a:avLst/>
          </a:prstGeom>
          <a:noFill/>
          <a:ln>
            <a:noFill/>
          </a:ln>
        </p:spPr>
        <p:txBody>
          <a:bodyPr anchorCtr="0" anchor="ctr" bIns="91425" lIns="91425" rIns="91425" tIns="91425"/>
          <a:lstStyle>
            <a:lvl1pPr indent="0" marL="0" marR="0" rtl="0" algn="l">
              <a:lnSpc>
                <a:spcPct val="100000"/>
              </a:lnSpc>
              <a:spcBef>
                <a:spcPts val="0"/>
              </a:spcBef>
              <a:spcAft>
                <a:spcPts val="0"/>
              </a:spcAft>
              <a:buClr>
                <a:srgbClr val="464646"/>
              </a:buClr>
              <a:buFont typeface="Calibri"/>
              <a:buNone/>
              <a:defRPr b="0" baseline="0" i="0" sz="1200" u="none" cap="none" strike="noStrike">
                <a:solidFill>
                  <a:srgbClr val="464646"/>
                </a:solidFill>
                <a:latin typeface="Calibri"/>
                <a:ea typeface="Calibri"/>
                <a:cs typeface="Calibri"/>
                <a:sym typeface="Calibri"/>
              </a:defRPr>
            </a:lvl1pPr>
            <a:lvl2pPr indent="0" marL="457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2pPr>
            <a:lvl3pPr indent="0" marL="914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3pPr>
            <a:lvl4pPr indent="0" marL="1371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4pPr>
            <a:lvl5pPr indent="0" marL="18288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5pPr>
            <a:lvl6pPr indent="0" marL="22860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6pPr>
            <a:lvl7pPr indent="0" marL="2743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7pPr>
            <a:lvl8pPr indent="0" marL="3200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8pPr>
            <a:lvl9pPr indent="0" marL="3657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9pPr>
          </a:lstStyle>
          <a:p/>
        </p:txBody>
      </p:sp>
      <p:sp>
        <p:nvSpPr>
          <p:cNvPr id="119" name="Shape 119"/>
          <p:cNvSpPr txBox="1"/>
          <p:nvPr>
            <p:ph idx="11" type="ftr"/>
          </p:nvPr>
        </p:nvSpPr>
        <p:spPr>
          <a:xfrm>
            <a:off x="3124200" y="4767264"/>
            <a:ext cx="2895600" cy="273900"/>
          </a:xfrm>
          <a:prstGeom prst="rect">
            <a:avLst/>
          </a:prstGeom>
          <a:noFill/>
          <a:ln>
            <a:noFill/>
          </a:ln>
        </p:spPr>
        <p:txBody>
          <a:bodyPr anchorCtr="0" anchor="ctr" bIns="91425" lIns="91425" rIns="91425" tIns="91425"/>
          <a:lstStyle>
            <a:lvl1pPr indent="0" marL="0" marR="0" rtl="0" algn="ctr">
              <a:lnSpc>
                <a:spcPct val="100000"/>
              </a:lnSpc>
              <a:spcBef>
                <a:spcPts val="0"/>
              </a:spcBef>
              <a:spcAft>
                <a:spcPts val="0"/>
              </a:spcAft>
              <a:buClr>
                <a:srgbClr val="464646"/>
              </a:buClr>
              <a:buFont typeface="Calibri"/>
              <a:buNone/>
              <a:defRPr b="0" baseline="0" i="0" sz="1200" u="none" cap="none" strike="noStrike">
                <a:solidFill>
                  <a:srgbClr val="464646"/>
                </a:solidFill>
                <a:latin typeface="Calibri"/>
                <a:ea typeface="Calibri"/>
                <a:cs typeface="Calibri"/>
                <a:sym typeface="Calibri"/>
              </a:defRPr>
            </a:lvl1pPr>
            <a:lvl2pPr indent="0" marL="457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2pPr>
            <a:lvl3pPr indent="0" marL="914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3pPr>
            <a:lvl4pPr indent="0" marL="1371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4pPr>
            <a:lvl5pPr indent="0" marL="18288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5pPr>
            <a:lvl6pPr indent="0" marL="22860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6pPr>
            <a:lvl7pPr indent="0" marL="27432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7pPr>
            <a:lvl8pPr indent="0" marL="32004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8pPr>
            <a:lvl9pPr indent="0" marL="3657600" marR="0" rtl="0" algn="l">
              <a:lnSpc>
                <a:spcPct val="100000"/>
              </a:lnSpc>
              <a:spcBef>
                <a:spcPts val="0"/>
              </a:spcBef>
              <a:spcAft>
                <a:spcPts val="0"/>
              </a:spcAft>
              <a:buClr>
                <a:schemeClr val="dk1"/>
              </a:buClr>
              <a:buFont typeface="Calibri"/>
              <a:buNone/>
              <a:defRPr b="0" baseline="0" i="0" sz="1800" u="none" cap="none" strike="noStrike">
                <a:solidFill>
                  <a:schemeClr val="dk1"/>
                </a:solidFill>
                <a:latin typeface="Calibri"/>
                <a:ea typeface="Calibri"/>
                <a:cs typeface="Calibri"/>
                <a:sym typeface="Calibri"/>
              </a:defRPr>
            </a:lvl9pPr>
          </a:lstStyle>
          <a:p/>
        </p:txBody>
      </p:sp>
      <p:sp>
        <p:nvSpPr>
          <p:cNvPr id="120" name="Shape 120"/>
          <p:cNvSpPr txBox="1"/>
          <p:nvPr>
            <p:ph idx="12" type="sldNum"/>
          </p:nvPr>
        </p:nvSpPr>
        <p:spPr>
          <a:xfrm>
            <a:off x="6553200" y="4767264"/>
            <a:ext cx="2133599" cy="273900"/>
          </a:xfrm>
          <a:prstGeom prst="rect">
            <a:avLst/>
          </a:prstGeom>
          <a:noFill/>
          <a:ln>
            <a:noFill/>
          </a:ln>
        </p:spPr>
        <p:txBody>
          <a:bodyPr anchorCtr="0" anchor="ctr" bIns="91425" lIns="91425" rIns="91425" tIns="91425">
            <a:noAutofit/>
          </a:bodyPr>
          <a:lstStyle/>
          <a:p>
            <a:pPr indent="0" lvl="0" marL="0">
              <a:spcBef>
                <a:spcPts val="0"/>
              </a:spcBef>
              <a:buClr>
                <a:srgbClr val="464646"/>
              </a:buClr>
              <a:buFont typeface="Calibri"/>
              <a:buNone/>
            </a:pPr>
            <a:r>
              <a:t/>
            </a:r>
            <a:endParaRPr b="0" baseline="0" i="0" sz="1200" u="none" cap="none" strike="noStrike">
              <a:solidFill>
                <a:srgbClr val="464646"/>
              </a:solidFill>
              <a:latin typeface="Calibri"/>
              <a:ea typeface="Calibri"/>
              <a:cs typeface="Calibri"/>
              <a:sym typeface="Calibri"/>
            </a:endParaRPr>
          </a:p>
          <a:p>
            <a:pPr indent="0" lvl="1" marL="4572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2" marL="9144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3" marL="13716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4" marL="18288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5" marL="22860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6" marL="27432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7" marL="32004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a:p>
            <a:pPr indent="0" lvl="8" marL="3657600">
              <a:spcBef>
                <a:spcPts val="0"/>
              </a:spcBef>
              <a:buClr>
                <a:schemeClr val="dk1"/>
              </a:buClr>
              <a:buFont typeface="Calibri"/>
              <a:buNone/>
            </a:pPr>
            <a:r>
              <a:t/>
            </a:r>
            <a:endParaRPr b="0" baseline="0" i="0" sz="1800" u="none" cap="none" strike="noStrike">
              <a:solidFill>
                <a:schemeClr val="dk1"/>
              </a:solidFill>
              <a:latin typeface="Calibri"/>
              <a:ea typeface="Calibri"/>
              <a:cs typeface="Calibri"/>
              <a:sym typeface="Calibri"/>
            </a:endParaRPr>
          </a:p>
        </p:txBody>
      </p:sp>
      <p:sp>
        <p:nvSpPr>
          <p:cNvPr id="121" name="Shape 121"/>
          <p:cNvSpPr/>
          <p:nvPr/>
        </p:nvSpPr>
        <p:spPr>
          <a:xfrm>
            <a:off x="0" y="598500"/>
            <a:ext cx="466199" cy="82200"/>
          </a:xfrm>
          <a:prstGeom prst="rect">
            <a:avLst/>
          </a:prstGeom>
          <a:solidFill>
            <a:srgbClr val="0070C0"/>
          </a:solidFill>
          <a:ln>
            <a:noFill/>
          </a:ln>
        </p:spPr>
        <p:txBody>
          <a:bodyPr anchorCtr="0" anchor="ctr" bIns="45700" lIns="91425" rIns="91425" tIns="45700">
            <a:noAutofit/>
          </a:bodyPr>
          <a:lstStyle/>
          <a:p>
            <a:pPr>
              <a:spcBef>
                <a:spcPts val="0"/>
              </a:spcBef>
              <a:buNone/>
            </a:pPr>
            <a:r>
              <a:t/>
            </a:r>
            <a:endParaRPr/>
          </a:p>
        </p:txBody>
      </p:sp>
      <p:pic>
        <p:nvPicPr>
          <p:cNvPr id="122" name="Shape 122"/>
          <p:cNvPicPr preferRelativeResize="0"/>
          <p:nvPr/>
        </p:nvPicPr>
        <p:blipFill>
          <a:blip r:embed="rId2">
            <a:alphaModFix/>
          </a:blip>
          <a:stretch>
            <a:fillRect/>
          </a:stretch>
        </p:blipFill>
        <p:spPr>
          <a:xfrm>
            <a:off x="6619875" y="0"/>
            <a:ext cx="2524125" cy="50482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OBJECT">
    <p:bg>
      <p:bgPr>
        <a:solidFill>
          <a:srgbClr val="B7B7B7"/>
        </a:solidFill>
      </p:bgPr>
    </p:bg>
    <p:spTree>
      <p:nvGrpSpPr>
        <p:cNvPr id="123" name="Shape 123"/>
        <p:cNvGrpSpPr/>
        <p:nvPr/>
      </p:nvGrpSpPr>
      <p:grpSpPr>
        <a:xfrm>
          <a:off x="0" y="0"/>
          <a:ext cx="0" cy="0"/>
          <a:chOff x="0" y="0"/>
          <a:chExt cx="0" cy="0"/>
        </a:xfrm>
      </p:grpSpPr>
      <p:sp>
        <p:nvSpPr>
          <p:cNvPr id="124" name="Shape 124"/>
          <p:cNvSpPr txBox="1"/>
          <p:nvPr>
            <p:ph type="title"/>
          </p:nvPr>
        </p:nvSpPr>
        <p:spPr>
          <a:xfrm>
            <a:off x="436179" y="57150"/>
            <a:ext cx="8403000" cy="514499"/>
          </a:xfrm>
          <a:prstGeom prst="rect">
            <a:avLst/>
          </a:prstGeom>
          <a:noFill/>
          <a:ln>
            <a:noFill/>
          </a:ln>
        </p:spPr>
        <p:txBody>
          <a:bodyPr anchorCtr="0" anchor="ctr" bIns="91425" lIns="91425" rIns="91425" tIns="91425"/>
          <a:lstStyle>
            <a:lvl1pPr rtl="0" algn="l">
              <a:spcBef>
                <a:spcPts val="0"/>
              </a:spcBef>
              <a:defRPr b="0" sz="3000">
                <a:solidFill>
                  <a:srgbClr val="464646"/>
                </a:solidFill>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125" name="Shape 125"/>
          <p:cNvSpPr txBox="1"/>
          <p:nvPr>
            <p:ph idx="1" type="body"/>
          </p:nvPr>
        </p:nvSpPr>
        <p:spPr>
          <a:xfrm>
            <a:off x="457200" y="1200150"/>
            <a:ext cx="8229600" cy="3394500"/>
          </a:xfrm>
          <a:prstGeom prst="rect">
            <a:avLst/>
          </a:prstGeom>
          <a:noFill/>
          <a:ln>
            <a:noFill/>
          </a:ln>
        </p:spPr>
        <p:txBody>
          <a:bodyPr anchorCtr="0" anchor="t" bIns="91425" lIns="91425" rIns="91425" tIns="91425"/>
          <a:lstStyle>
            <a:lvl1pPr rtl="0">
              <a:spcBef>
                <a:spcPts val="0"/>
              </a:spcBef>
              <a:defRPr>
                <a:solidFill>
                  <a:srgbClr val="464646"/>
                </a:solidFill>
              </a:defRPr>
            </a:lvl1pPr>
            <a:lvl2pPr rtl="0">
              <a:spcBef>
                <a:spcPts val="0"/>
              </a:spcBef>
              <a:defRPr>
                <a:solidFill>
                  <a:srgbClr val="464646"/>
                </a:solidFill>
              </a:defRPr>
            </a:lvl2pPr>
            <a:lvl3pPr rtl="0">
              <a:spcBef>
                <a:spcPts val="0"/>
              </a:spcBef>
              <a:defRPr>
                <a:solidFill>
                  <a:srgbClr val="464646"/>
                </a:solidFill>
              </a:defRPr>
            </a:lvl3pPr>
            <a:lvl4pPr rtl="0">
              <a:spcBef>
                <a:spcPts val="0"/>
              </a:spcBef>
              <a:defRPr>
                <a:solidFill>
                  <a:srgbClr val="464646"/>
                </a:solidFill>
              </a:defRPr>
            </a:lvl4pPr>
            <a:lvl5pPr rtl="0">
              <a:spcBef>
                <a:spcPts val="0"/>
              </a:spcBef>
              <a:defRPr>
                <a:solidFill>
                  <a:srgbClr val="464646"/>
                </a:solidFill>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126" name="Shape 126"/>
          <p:cNvSpPr txBox="1"/>
          <p:nvPr>
            <p:ph idx="10" type="dt"/>
          </p:nvPr>
        </p:nvSpPr>
        <p:spPr>
          <a:xfrm>
            <a:off x="457200" y="4767264"/>
            <a:ext cx="2133599" cy="273900"/>
          </a:xfrm>
          <a:prstGeom prst="rect">
            <a:avLst/>
          </a:prstGeom>
          <a:noFill/>
          <a:ln>
            <a:noFill/>
          </a:ln>
        </p:spPr>
        <p:txBody>
          <a:bodyPr anchorCtr="0" anchor="ctr" bIns="91425" lIns="91425" rIns="91425" tIns="91425"/>
          <a:lstStyle>
            <a:lvl1pPr indent="0" marL="0" marR="0" rtl="0" algn="l">
              <a:spcBef>
                <a:spcPts val="0"/>
              </a:spcBef>
              <a:defRPr b="0" baseline="0" i="0" sz="1200" u="none" cap="none" strike="noStrike">
                <a:solidFill>
                  <a:srgbClr val="464646"/>
                </a:solidFill>
                <a:latin typeface="Calibri"/>
                <a:ea typeface="Calibri"/>
                <a:cs typeface="Calibri"/>
                <a:sym typeface="Calibri"/>
              </a:defRPr>
            </a:lvl1pPr>
            <a:lvl2pPr indent="0" marL="457200" marR="0" rtl="0" algn="l">
              <a:spcBef>
                <a:spcPts val="0"/>
              </a:spcBef>
              <a:defRPr b="0" baseline="0" i="0" sz="1800" u="none" cap="none" strike="noStrike">
                <a:solidFill>
                  <a:schemeClr val="dk1"/>
                </a:solidFill>
                <a:latin typeface="Calibri"/>
                <a:ea typeface="Calibri"/>
                <a:cs typeface="Calibri"/>
                <a:sym typeface="Calibri"/>
              </a:defRPr>
            </a:lvl2pPr>
            <a:lvl3pPr indent="0" marL="914400" marR="0" rtl="0" algn="l">
              <a:spcBef>
                <a:spcPts val="0"/>
              </a:spcBef>
              <a:defRPr b="0" baseline="0" i="0" sz="1800" u="none" cap="none" strike="noStrike">
                <a:solidFill>
                  <a:schemeClr val="dk1"/>
                </a:solidFill>
                <a:latin typeface="Calibri"/>
                <a:ea typeface="Calibri"/>
                <a:cs typeface="Calibri"/>
                <a:sym typeface="Calibri"/>
              </a:defRPr>
            </a:lvl3pPr>
            <a:lvl4pPr indent="0" marL="1371600" marR="0" rtl="0" algn="l">
              <a:spcBef>
                <a:spcPts val="0"/>
              </a:spcBef>
              <a:defRPr b="0" baseline="0" i="0" sz="1800" u="none" cap="none" strike="noStrike">
                <a:solidFill>
                  <a:schemeClr val="dk1"/>
                </a:solidFill>
                <a:latin typeface="Calibri"/>
                <a:ea typeface="Calibri"/>
                <a:cs typeface="Calibri"/>
                <a:sym typeface="Calibri"/>
              </a:defRPr>
            </a:lvl4pPr>
            <a:lvl5pPr indent="0" marL="1828800" marR="0" rtl="0" algn="l">
              <a:spcBef>
                <a:spcPts val="0"/>
              </a:spcBef>
              <a:defRPr b="0" baseline="0" i="0" sz="1800" u="none" cap="none" strike="noStrike">
                <a:solidFill>
                  <a:schemeClr val="dk1"/>
                </a:solidFill>
                <a:latin typeface="Calibri"/>
                <a:ea typeface="Calibri"/>
                <a:cs typeface="Calibri"/>
                <a:sym typeface="Calibri"/>
              </a:defRPr>
            </a:lvl5pPr>
            <a:lvl6pPr indent="0" marL="2286000" marR="0" rtl="0" algn="l">
              <a:spcBef>
                <a:spcPts val="0"/>
              </a:spcBef>
              <a:defRPr b="0" baseline="0" i="0" sz="1800" u="none" cap="none" strike="noStrike">
                <a:solidFill>
                  <a:schemeClr val="dk1"/>
                </a:solidFill>
                <a:latin typeface="Calibri"/>
                <a:ea typeface="Calibri"/>
                <a:cs typeface="Calibri"/>
                <a:sym typeface="Calibri"/>
              </a:defRPr>
            </a:lvl6pPr>
            <a:lvl7pPr indent="0" marL="2743200" marR="0" rtl="0" algn="l">
              <a:spcBef>
                <a:spcPts val="0"/>
              </a:spcBef>
              <a:defRPr b="0" baseline="0" i="0" sz="1800" u="none" cap="none" strike="noStrike">
                <a:solidFill>
                  <a:schemeClr val="dk1"/>
                </a:solidFill>
                <a:latin typeface="Calibri"/>
                <a:ea typeface="Calibri"/>
                <a:cs typeface="Calibri"/>
                <a:sym typeface="Calibri"/>
              </a:defRPr>
            </a:lvl7pPr>
            <a:lvl8pPr indent="0" marL="3200400" marR="0" rtl="0" algn="l">
              <a:spcBef>
                <a:spcPts val="0"/>
              </a:spcBef>
              <a:defRPr b="0" baseline="0" i="0" sz="1800" u="none" cap="none" strike="noStrike">
                <a:solidFill>
                  <a:schemeClr val="dk1"/>
                </a:solidFill>
                <a:latin typeface="Calibri"/>
                <a:ea typeface="Calibri"/>
                <a:cs typeface="Calibri"/>
                <a:sym typeface="Calibri"/>
              </a:defRPr>
            </a:lvl8pPr>
            <a:lvl9pPr indent="0" marL="3657600" marR="0" rtl="0" algn="l">
              <a:spcBef>
                <a:spcPts val="0"/>
              </a:spcBef>
              <a:defRPr b="0" baseline="0" i="0" sz="1800" u="none" cap="none" strike="noStrike">
                <a:solidFill>
                  <a:schemeClr val="dk1"/>
                </a:solidFill>
                <a:latin typeface="Calibri"/>
                <a:ea typeface="Calibri"/>
                <a:cs typeface="Calibri"/>
                <a:sym typeface="Calibri"/>
              </a:defRPr>
            </a:lvl9pPr>
          </a:lstStyle>
          <a:p/>
        </p:txBody>
      </p:sp>
      <p:sp>
        <p:nvSpPr>
          <p:cNvPr id="127" name="Shape 127"/>
          <p:cNvSpPr txBox="1"/>
          <p:nvPr>
            <p:ph idx="11" type="ftr"/>
          </p:nvPr>
        </p:nvSpPr>
        <p:spPr>
          <a:xfrm>
            <a:off x="3124200" y="4767264"/>
            <a:ext cx="2895600" cy="273900"/>
          </a:xfrm>
          <a:prstGeom prst="rect">
            <a:avLst/>
          </a:prstGeom>
          <a:noFill/>
          <a:ln>
            <a:noFill/>
          </a:ln>
        </p:spPr>
        <p:txBody>
          <a:bodyPr anchorCtr="0" anchor="ctr" bIns="91425" lIns="91425" rIns="91425" tIns="91425"/>
          <a:lstStyle>
            <a:lvl1pPr indent="0" marL="0" marR="0" rtl="0" algn="ctr">
              <a:spcBef>
                <a:spcPts val="0"/>
              </a:spcBef>
              <a:defRPr b="0" baseline="0" i="0" sz="1200" u="none" cap="none" strike="noStrike">
                <a:solidFill>
                  <a:srgbClr val="464646"/>
                </a:solidFill>
                <a:latin typeface="Calibri"/>
                <a:ea typeface="Calibri"/>
                <a:cs typeface="Calibri"/>
                <a:sym typeface="Calibri"/>
              </a:defRPr>
            </a:lvl1pPr>
            <a:lvl2pPr indent="0" marL="457200" marR="0" rtl="0" algn="l">
              <a:spcBef>
                <a:spcPts val="0"/>
              </a:spcBef>
              <a:defRPr b="0" baseline="0" i="0" sz="1800" u="none" cap="none" strike="noStrike">
                <a:solidFill>
                  <a:schemeClr val="dk1"/>
                </a:solidFill>
                <a:latin typeface="Calibri"/>
                <a:ea typeface="Calibri"/>
                <a:cs typeface="Calibri"/>
                <a:sym typeface="Calibri"/>
              </a:defRPr>
            </a:lvl2pPr>
            <a:lvl3pPr indent="0" marL="914400" marR="0" rtl="0" algn="l">
              <a:spcBef>
                <a:spcPts val="0"/>
              </a:spcBef>
              <a:defRPr b="0" baseline="0" i="0" sz="1800" u="none" cap="none" strike="noStrike">
                <a:solidFill>
                  <a:schemeClr val="dk1"/>
                </a:solidFill>
                <a:latin typeface="Calibri"/>
                <a:ea typeface="Calibri"/>
                <a:cs typeface="Calibri"/>
                <a:sym typeface="Calibri"/>
              </a:defRPr>
            </a:lvl3pPr>
            <a:lvl4pPr indent="0" marL="1371600" marR="0" rtl="0" algn="l">
              <a:spcBef>
                <a:spcPts val="0"/>
              </a:spcBef>
              <a:defRPr b="0" baseline="0" i="0" sz="1800" u="none" cap="none" strike="noStrike">
                <a:solidFill>
                  <a:schemeClr val="dk1"/>
                </a:solidFill>
                <a:latin typeface="Calibri"/>
                <a:ea typeface="Calibri"/>
                <a:cs typeface="Calibri"/>
                <a:sym typeface="Calibri"/>
              </a:defRPr>
            </a:lvl4pPr>
            <a:lvl5pPr indent="0" marL="1828800" marR="0" rtl="0" algn="l">
              <a:spcBef>
                <a:spcPts val="0"/>
              </a:spcBef>
              <a:defRPr b="0" baseline="0" i="0" sz="1800" u="none" cap="none" strike="noStrike">
                <a:solidFill>
                  <a:schemeClr val="dk1"/>
                </a:solidFill>
                <a:latin typeface="Calibri"/>
                <a:ea typeface="Calibri"/>
                <a:cs typeface="Calibri"/>
                <a:sym typeface="Calibri"/>
              </a:defRPr>
            </a:lvl5pPr>
            <a:lvl6pPr indent="0" marL="2286000" marR="0" rtl="0" algn="l">
              <a:spcBef>
                <a:spcPts val="0"/>
              </a:spcBef>
              <a:defRPr b="0" baseline="0" i="0" sz="1800" u="none" cap="none" strike="noStrike">
                <a:solidFill>
                  <a:schemeClr val="dk1"/>
                </a:solidFill>
                <a:latin typeface="Calibri"/>
                <a:ea typeface="Calibri"/>
                <a:cs typeface="Calibri"/>
                <a:sym typeface="Calibri"/>
              </a:defRPr>
            </a:lvl6pPr>
            <a:lvl7pPr indent="0" marL="2743200" marR="0" rtl="0" algn="l">
              <a:spcBef>
                <a:spcPts val="0"/>
              </a:spcBef>
              <a:defRPr b="0" baseline="0" i="0" sz="1800" u="none" cap="none" strike="noStrike">
                <a:solidFill>
                  <a:schemeClr val="dk1"/>
                </a:solidFill>
                <a:latin typeface="Calibri"/>
                <a:ea typeface="Calibri"/>
                <a:cs typeface="Calibri"/>
                <a:sym typeface="Calibri"/>
              </a:defRPr>
            </a:lvl7pPr>
            <a:lvl8pPr indent="0" marL="3200400" marR="0" rtl="0" algn="l">
              <a:spcBef>
                <a:spcPts val="0"/>
              </a:spcBef>
              <a:defRPr b="0" baseline="0" i="0" sz="1800" u="none" cap="none" strike="noStrike">
                <a:solidFill>
                  <a:schemeClr val="dk1"/>
                </a:solidFill>
                <a:latin typeface="Calibri"/>
                <a:ea typeface="Calibri"/>
                <a:cs typeface="Calibri"/>
                <a:sym typeface="Calibri"/>
              </a:defRPr>
            </a:lvl8pPr>
            <a:lvl9pPr indent="0" marL="3657600" marR="0" rtl="0" algn="l">
              <a:spcBef>
                <a:spcPts val="0"/>
              </a:spcBef>
              <a:defRPr b="0" baseline="0" i="0" sz="1800" u="none" cap="none" strike="noStrike">
                <a:solidFill>
                  <a:schemeClr val="dk1"/>
                </a:solidFill>
                <a:latin typeface="Calibri"/>
                <a:ea typeface="Calibri"/>
                <a:cs typeface="Calibri"/>
                <a:sym typeface="Calibri"/>
              </a:defRPr>
            </a:lvl9pPr>
          </a:lstStyle>
          <a:p/>
        </p:txBody>
      </p:sp>
      <p:sp>
        <p:nvSpPr>
          <p:cNvPr id="128" name="Shape 128"/>
          <p:cNvSpPr txBox="1"/>
          <p:nvPr>
            <p:ph idx="12" type="sldNum"/>
          </p:nvPr>
        </p:nvSpPr>
        <p:spPr>
          <a:xfrm>
            <a:off x="6553200" y="4767264"/>
            <a:ext cx="2133599" cy="273900"/>
          </a:xfrm>
          <a:prstGeom prst="rect">
            <a:avLst/>
          </a:prstGeom>
          <a:noFill/>
          <a:ln>
            <a:noFill/>
          </a:ln>
        </p:spPr>
        <p:txBody>
          <a:bodyPr anchorCtr="0" anchor="ctr" bIns="91425" lIns="91425" rIns="91425" tIns="91425">
            <a:noAutofit/>
          </a:bodyPr>
          <a:lstStyle/>
          <a:p>
            <a:pPr indent="-88900" lvl="0" marL="0">
              <a:spcBef>
                <a:spcPts val="0"/>
              </a:spcBef>
              <a:buClr>
                <a:srgbClr val="000000"/>
              </a:buClr>
              <a:buFont typeface="Arial"/>
              <a:buChar char="●"/>
            </a:pPr>
            <a:r>
              <a:t/>
            </a:r>
            <a:endParaRPr b="0" baseline="0" i="0" sz="1200" u="none" cap="none" strike="noStrike">
              <a:solidFill>
                <a:srgbClr val="464646"/>
              </a:solidFill>
              <a:latin typeface="Calibri"/>
              <a:ea typeface="Calibri"/>
              <a:cs typeface="Calibri"/>
              <a:sym typeface="Calibri"/>
            </a:endParaRPr>
          </a:p>
          <a:p>
            <a:pPr indent="-88900" lvl="1" marL="4572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2" marL="9144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a:p>
            <a:pPr indent="-88900" lvl="3" marL="1371600">
              <a:spcBef>
                <a:spcPts val="0"/>
              </a:spcBef>
              <a:buClr>
                <a:srgbClr val="000000"/>
              </a:buClr>
              <a:buFont typeface="Arial"/>
              <a:buChar char="●"/>
            </a:pPr>
            <a:r>
              <a:t/>
            </a:r>
            <a:endParaRPr b="0" baseline="0" i="0" sz="1800" u="none" cap="none" strike="noStrike">
              <a:solidFill>
                <a:schemeClr val="dk1"/>
              </a:solidFill>
              <a:latin typeface="Calibri"/>
              <a:ea typeface="Calibri"/>
              <a:cs typeface="Calibri"/>
              <a:sym typeface="Calibri"/>
            </a:endParaRPr>
          </a:p>
          <a:p>
            <a:pPr indent="-88900" lvl="4" marL="18288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5" marL="22860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a:p>
            <a:pPr indent="-88900" lvl="6" marL="2743200">
              <a:spcBef>
                <a:spcPts val="0"/>
              </a:spcBef>
              <a:buClr>
                <a:srgbClr val="000000"/>
              </a:buClr>
              <a:buFont typeface="Arial"/>
              <a:buChar char="●"/>
            </a:pPr>
            <a:r>
              <a:t/>
            </a:r>
            <a:endParaRPr b="0" baseline="0" i="0" sz="1800" u="none" cap="none" strike="noStrike">
              <a:solidFill>
                <a:schemeClr val="dk1"/>
              </a:solidFill>
              <a:latin typeface="Calibri"/>
              <a:ea typeface="Calibri"/>
              <a:cs typeface="Calibri"/>
              <a:sym typeface="Calibri"/>
            </a:endParaRPr>
          </a:p>
          <a:p>
            <a:pPr indent="-88900" lvl="7" marL="3200400">
              <a:spcBef>
                <a:spcPts val="0"/>
              </a:spcBef>
              <a:buClr>
                <a:srgbClr val="000000"/>
              </a:buClr>
              <a:buFont typeface="Courier New"/>
              <a:buChar char="o"/>
            </a:pPr>
            <a:r>
              <a:t/>
            </a:r>
            <a:endParaRPr b="0" baseline="0" i="0" sz="1800" u="none" cap="none" strike="noStrike">
              <a:solidFill>
                <a:schemeClr val="dk1"/>
              </a:solidFill>
              <a:latin typeface="Calibri"/>
              <a:ea typeface="Calibri"/>
              <a:cs typeface="Calibri"/>
              <a:sym typeface="Calibri"/>
            </a:endParaRPr>
          </a:p>
          <a:p>
            <a:pPr indent="-88900" lvl="8" marL="3657600">
              <a:spcBef>
                <a:spcPts val="0"/>
              </a:spcBef>
              <a:buClr>
                <a:srgbClr val="000000"/>
              </a:buClr>
              <a:buFont typeface="Wingdings"/>
              <a:buChar char="§"/>
            </a:pPr>
            <a:r>
              <a:t/>
            </a:r>
            <a:endParaRPr b="0" baseline="0" i="0" sz="1800" u="none" cap="none" strike="noStrike">
              <a:solidFill>
                <a:schemeClr val="dk1"/>
              </a:solidFill>
              <a:latin typeface="Calibri"/>
              <a:ea typeface="Calibri"/>
              <a:cs typeface="Calibri"/>
              <a:sym typeface="Calibri"/>
            </a:endParaRPr>
          </a:p>
        </p:txBody>
      </p:sp>
      <p:sp>
        <p:nvSpPr>
          <p:cNvPr id="129" name="Shape 129"/>
          <p:cNvSpPr/>
          <p:nvPr/>
        </p:nvSpPr>
        <p:spPr>
          <a:xfrm>
            <a:off x="0" y="598500"/>
            <a:ext cx="466199" cy="82200"/>
          </a:xfrm>
          <a:prstGeom prst="rect">
            <a:avLst/>
          </a:prstGeom>
          <a:solidFill>
            <a:srgbClr val="0070C0"/>
          </a:solidFill>
          <a:ln>
            <a:noFill/>
          </a:ln>
        </p:spPr>
        <p:txBody>
          <a:bodyPr anchorCtr="0" anchor="ctr" bIns="45700" lIns="91425" rIns="91425" tIns="45700">
            <a:noAutofit/>
          </a:bodyPr>
          <a:lstStyle/>
          <a:p>
            <a:pPr>
              <a:spcBef>
                <a:spcPts val="0"/>
              </a:spcBef>
              <a:buNone/>
            </a:pPr>
            <a:r>
              <a:t/>
            </a:r>
            <a:endParaRPr/>
          </a:p>
        </p:txBody>
      </p:sp>
      <p:pic>
        <p:nvPicPr>
          <p:cNvPr id="130" name="Shape 130"/>
          <p:cNvPicPr preferRelativeResize="0"/>
          <p:nvPr/>
        </p:nvPicPr>
        <p:blipFill>
          <a:blip r:embed="rId2">
            <a:alphaModFix/>
          </a:blip>
          <a:stretch>
            <a:fillRect/>
          </a:stretch>
        </p:blipFill>
        <p:spPr>
          <a:xfrm>
            <a:off x="6619875" y="-12"/>
            <a:ext cx="2524125" cy="5048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16" name="Shape 16"/>
        <p:cNvGrpSpPr/>
        <p:nvPr/>
      </p:nvGrpSpPr>
      <p:grpSpPr>
        <a:xfrm>
          <a:off x="0" y="0"/>
          <a:ext cx="0" cy="0"/>
          <a:chOff x="0" y="0"/>
          <a:chExt cx="0" cy="0"/>
        </a:xfrm>
      </p:grpSpPr>
      <p:sp>
        <p:nvSpPr>
          <p:cNvPr id="17" name="Shape 17"/>
          <p:cNvSpPr txBox="1"/>
          <p:nvPr>
            <p:ph type="title"/>
          </p:nvPr>
        </p:nvSpPr>
        <p:spPr>
          <a:xfrm>
            <a:off x="457200" y="205978"/>
            <a:ext cx="8229600" cy="8574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18" name="Shape 18"/>
          <p:cNvSpPr txBox="1"/>
          <p:nvPr>
            <p:ph idx="1" type="body"/>
          </p:nvPr>
        </p:nvSpPr>
        <p:spPr>
          <a:xfrm>
            <a:off x="457200" y="1200150"/>
            <a:ext cx="39945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19" name="Shape 19"/>
          <p:cNvSpPr txBox="1"/>
          <p:nvPr>
            <p:ph idx="2" type="body"/>
          </p:nvPr>
        </p:nvSpPr>
        <p:spPr>
          <a:xfrm>
            <a:off x="4692273" y="1200150"/>
            <a:ext cx="39945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20" name="Shape 20"/>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1" name="Shape 21"/>
        <p:cNvGrpSpPr/>
        <p:nvPr/>
      </p:nvGrpSpPr>
      <p:grpSpPr>
        <a:xfrm>
          <a:off x="0" y="0"/>
          <a:ext cx="0" cy="0"/>
          <a:chOff x="0" y="0"/>
          <a:chExt cx="0" cy="0"/>
        </a:xfrm>
      </p:grpSpPr>
      <p:sp>
        <p:nvSpPr>
          <p:cNvPr id="22" name="Shape 22"/>
          <p:cNvSpPr txBox="1"/>
          <p:nvPr>
            <p:ph type="title"/>
          </p:nvPr>
        </p:nvSpPr>
        <p:spPr>
          <a:xfrm>
            <a:off x="457200" y="205978"/>
            <a:ext cx="8229600" cy="8574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23" name="Shape 23"/>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24" name="Shape 24"/>
        <p:cNvGrpSpPr/>
        <p:nvPr/>
      </p:nvGrpSpPr>
      <p:grpSpPr>
        <a:xfrm>
          <a:off x="0" y="0"/>
          <a:ext cx="0" cy="0"/>
          <a:chOff x="0" y="0"/>
          <a:chExt cx="0" cy="0"/>
        </a:xfrm>
      </p:grpSpPr>
      <p:sp>
        <p:nvSpPr>
          <p:cNvPr id="25" name="Shape 25"/>
          <p:cNvSpPr txBox="1"/>
          <p:nvPr>
            <p:ph idx="1" type="body"/>
          </p:nvPr>
        </p:nvSpPr>
        <p:spPr>
          <a:xfrm>
            <a:off x="457200" y="4406309"/>
            <a:ext cx="8229600" cy="519599"/>
          </a:xfrm>
          <a:prstGeom prst="rect">
            <a:avLst/>
          </a:prstGeom>
        </p:spPr>
        <p:txBody>
          <a:bodyPr anchorCtr="0" anchor="t" bIns="91425" lIns="91425" rIns="91425" tIns="91425"/>
          <a:lstStyle>
            <a:lvl1pPr rtl="0" algn="ctr">
              <a:spcBef>
                <a:spcPts val="360"/>
              </a:spcBef>
              <a:buSzPct val="100000"/>
              <a:buNone/>
              <a:defRPr sz="1800"/>
            </a:lvl1pPr>
          </a:lstStyle>
          <a:p/>
        </p:txBody>
      </p:sp>
      <p:sp>
        <p:nvSpPr>
          <p:cNvPr id="26" name="Shape 26"/>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7" name="Shape 27"/>
        <p:cNvGrpSpPr/>
        <p:nvPr/>
      </p:nvGrpSpPr>
      <p:grpSpPr>
        <a:xfrm>
          <a:off x="0" y="0"/>
          <a:ext cx="0" cy="0"/>
          <a:chOff x="0" y="0"/>
          <a:chExt cx="0" cy="0"/>
        </a:xfrm>
      </p:grpSpPr>
      <p:sp>
        <p:nvSpPr>
          <p:cNvPr id="28" name="Shape 28"/>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33" name="Shape 33"/>
        <p:cNvGrpSpPr/>
        <p:nvPr/>
      </p:nvGrpSpPr>
      <p:grpSpPr>
        <a:xfrm>
          <a:off x="0" y="0"/>
          <a:ext cx="0" cy="0"/>
          <a:chOff x="0" y="0"/>
          <a:chExt cx="0" cy="0"/>
        </a:xfrm>
      </p:grpSpPr>
      <p:sp>
        <p:nvSpPr>
          <p:cNvPr id="34" name="Shape 34"/>
          <p:cNvSpPr txBox="1"/>
          <p:nvPr>
            <p:ph idx="1" type="subTitle"/>
          </p:nvPr>
        </p:nvSpPr>
        <p:spPr>
          <a:xfrm>
            <a:off x="685800" y="2840053"/>
            <a:ext cx="7772400" cy="784799"/>
          </a:xfrm>
          <a:prstGeom prst="rect">
            <a:avLst/>
          </a:prstGeom>
        </p:spPr>
        <p:txBody>
          <a:bodyPr anchorCtr="0" anchor="t" bIns="91425" lIns="91425" rIns="91425" tIns="91425"/>
          <a:lstStyle>
            <a:lvl1pPr rtl="0" algn="ctr">
              <a:spcBef>
                <a:spcPts val="0"/>
              </a:spcBef>
              <a:buClr>
                <a:schemeClr val="lt2"/>
              </a:buClr>
              <a:buNone/>
              <a:defRPr>
                <a:solidFill>
                  <a:schemeClr val="lt2"/>
                </a:solidFill>
              </a:defRPr>
            </a:lvl1pPr>
            <a:lvl2pPr rtl="0" algn="ctr">
              <a:spcBef>
                <a:spcPts val="0"/>
              </a:spcBef>
              <a:buClr>
                <a:schemeClr val="lt2"/>
              </a:buClr>
              <a:buSzPct val="100000"/>
              <a:buNone/>
              <a:defRPr sz="3000">
                <a:solidFill>
                  <a:schemeClr val="lt2"/>
                </a:solidFill>
              </a:defRPr>
            </a:lvl2pPr>
            <a:lvl3pPr rtl="0" algn="ctr">
              <a:spcBef>
                <a:spcPts val="0"/>
              </a:spcBef>
              <a:buClr>
                <a:schemeClr val="lt2"/>
              </a:buClr>
              <a:buSzPct val="100000"/>
              <a:buNone/>
              <a:defRPr sz="3000">
                <a:solidFill>
                  <a:schemeClr val="lt2"/>
                </a:solidFill>
              </a:defRPr>
            </a:lvl3pPr>
            <a:lvl4pPr rtl="0" algn="ctr">
              <a:spcBef>
                <a:spcPts val="0"/>
              </a:spcBef>
              <a:buClr>
                <a:schemeClr val="lt2"/>
              </a:buClr>
              <a:buSzPct val="100000"/>
              <a:buNone/>
              <a:defRPr sz="3000">
                <a:solidFill>
                  <a:schemeClr val="lt2"/>
                </a:solidFill>
              </a:defRPr>
            </a:lvl4pPr>
            <a:lvl5pPr rtl="0" algn="ctr">
              <a:spcBef>
                <a:spcPts val="0"/>
              </a:spcBef>
              <a:buClr>
                <a:schemeClr val="lt2"/>
              </a:buClr>
              <a:buSzPct val="100000"/>
              <a:buNone/>
              <a:defRPr sz="3000">
                <a:solidFill>
                  <a:schemeClr val="lt2"/>
                </a:solidFill>
              </a:defRPr>
            </a:lvl5pPr>
            <a:lvl6pPr rtl="0" algn="ctr">
              <a:spcBef>
                <a:spcPts val="0"/>
              </a:spcBef>
              <a:buClr>
                <a:schemeClr val="lt2"/>
              </a:buClr>
              <a:buSzPct val="100000"/>
              <a:buNone/>
              <a:defRPr sz="3000">
                <a:solidFill>
                  <a:schemeClr val="lt2"/>
                </a:solidFill>
              </a:defRPr>
            </a:lvl6pPr>
            <a:lvl7pPr rtl="0" algn="ctr">
              <a:spcBef>
                <a:spcPts val="0"/>
              </a:spcBef>
              <a:buClr>
                <a:schemeClr val="lt2"/>
              </a:buClr>
              <a:buSzPct val="100000"/>
              <a:buNone/>
              <a:defRPr sz="3000">
                <a:solidFill>
                  <a:schemeClr val="lt2"/>
                </a:solidFill>
              </a:defRPr>
            </a:lvl7pPr>
            <a:lvl8pPr rtl="0" algn="ctr">
              <a:spcBef>
                <a:spcPts val="0"/>
              </a:spcBef>
              <a:buClr>
                <a:schemeClr val="lt2"/>
              </a:buClr>
              <a:buSzPct val="100000"/>
              <a:buNone/>
              <a:defRPr sz="3000">
                <a:solidFill>
                  <a:schemeClr val="lt2"/>
                </a:solidFill>
              </a:defRPr>
            </a:lvl8pPr>
            <a:lvl9pPr rtl="0" algn="ctr">
              <a:spcBef>
                <a:spcPts val="0"/>
              </a:spcBef>
              <a:buClr>
                <a:schemeClr val="lt2"/>
              </a:buClr>
              <a:buSzPct val="100000"/>
              <a:buNone/>
              <a:defRPr sz="3000">
                <a:solidFill>
                  <a:schemeClr val="lt2"/>
                </a:solidFill>
              </a:defRPr>
            </a:lvl9pPr>
          </a:lstStyle>
          <a:p/>
        </p:txBody>
      </p:sp>
      <p:sp>
        <p:nvSpPr>
          <p:cNvPr id="35" name="Shape 35"/>
          <p:cNvSpPr txBox="1"/>
          <p:nvPr>
            <p:ph type="ctrTitle"/>
          </p:nvPr>
        </p:nvSpPr>
        <p:spPr>
          <a:xfrm>
            <a:off x="685800" y="1583342"/>
            <a:ext cx="7772400" cy="1159799"/>
          </a:xfrm>
          <a:prstGeom prst="rect">
            <a:avLst/>
          </a:prstGeom>
        </p:spPr>
        <p:txBody>
          <a:bodyPr anchorCtr="0" anchor="b" bIns="91425" lIns="91425" rIns="91425" tIns="91425"/>
          <a:lstStyle>
            <a:lvl1pPr rtl="0" algn="ctr">
              <a:spcBef>
                <a:spcPts val="0"/>
              </a:spcBef>
              <a:buSzPct val="100000"/>
              <a:defRPr sz="4800"/>
            </a:lvl1pPr>
            <a:lvl2pPr rtl="0" algn="ctr">
              <a:spcBef>
                <a:spcPts val="0"/>
              </a:spcBef>
              <a:buSzPct val="100000"/>
              <a:defRPr sz="4800"/>
            </a:lvl2pPr>
            <a:lvl3pPr rtl="0" algn="ctr">
              <a:spcBef>
                <a:spcPts val="0"/>
              </a:spcBef>
              <a:buSzPct val="100000"/>
              <a:defRPr sz="4800"/>
            </a:lvl3pPr>
            <a:lvl4pPr rtl="0" algn="ctr">
              <a:spcBef>
                <a:spcPts val="0"/>
              </a:spcBef>
              <a:buSzPct val="100000"/>
              <a:defRPr sz="4800"/>
            </a:lvl4pPr>
            <a:lvl5pPr rtl="0" algn="ctr">
              <a:spcBef>
                <a:spcPts val="0"/>
              </a:spcBef>
              <a:buSzPct val="100000"/>
              <a:defRPr sz="4800"/>
            </a:lvl5pPr>
            <a:lvl6pPr rtl="0" algn="ctr">
              <a:spcBef>
                <a:spcPts val="0"/>
              </a:spcBef>
              <a:buSzPct val="100000"/>
              <a:defRPr sz="4800"/>
            </a:lvl6pPr>
            <a:lvl7pPr rtl="0" algn="ctr">
              <a:spcBef>
                <a:spcPts val="0"/>
              </a:spcBef>
              <a:buSzPct val="100000"/>
              <a:defRPr sz="4800"/>
            </a:lvl7pPr>
            <a:lvl8pPr rtl="0" algn="ctr">
              <a:spcBef>
                <a:spcPts val="0"/>
              </a:spcBef>
              <a:buSzPct val="100000"/>
              <a:defRPr sz="4800"/>
            </a:lvl8pPr>
            <a:lvl9pPr rtl="0" algn="ctr">
              <a:spcBef>
                <a:spcPts val="0"/>
              </a:spcBef>
              <a:buSzPct val="100000"/>
              <a:defRPr sz="4800"/>
            </a:lvl9pPr>
          </a:lstStyle>
          <a:p/>
        </p:txBody>
      </p:sp>
      <p:sp>
        <p:nvSpPr>
          <p:cNvPr id="36" name="Shape 36"/>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37" name="Shape 37"/>
        <p:cNvGrpSpPr/>
        <p:nvPr/>
      </p:nvGrpSpPr>
      <p:grpSpPr>
        <a:xfrm>
          <a:off x="0" y="0"/>
          <a:ext cx="0" cy="0"/>
          <a:chOff x="0" y="0"/>
          <a:chExt cx="0" cy="0"/>
        </a:xfrm>
      </p:grpSpPr>
      <p:sp>
        <p:nvSpPr>
          <p:cNvPr id="38" name="Shape 38"/>
          <p:cNvSpPr txBox="1"/>
          <p:nvPr>
            <p:ph type="title"/>
          </p:nvPr>
        </p:nvSpPr>
        <p:spPr>
          <a:xfrm>
            <a:off x="457200" y="205978"/>
            <a:ext cx="8229600" cy="8574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39" name="Shape 39"/>
          <p:cNvSpPr txBox="1"/>
          <p:nvPr>
            <p:ph idx="1" type="body"/>
          </p:nvPr>
        </p:nvSpPr>
        <p:spPr>
          <a:xfrm>
            <a:off x="457200" y="1200150"/>
            <a:ext cx="82296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40" name="Shape 40"/>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41" name="Shape 41"/>
        <p:cNvGrpSpPr/>
        <p:nvPr/>
      </p:nvGrpSpPr>
      <p:grpSpPr>
        <a:xfrm>
          <a:off x="0" y="0"/>
          <a:ext cx="0" cy="0"/>
          <a:chOff x="0" y="0"/>
          <a:chExt cx="0" cy="0"/>
        </a:xfrm>
      </p:grpSpPr>
      <p:sp>
        <p:nvSpPr>
          <p:cNvPr id="42" name="Shape 42"/>
          <p:cNvSpPr txBox="1"/>
          <p:nvPr>
            <p:ph type="title"/>
          </p:nvPr>
        </p:nvSpPr>
        <p:spPr>
          <a:xfrm>
            <a:off x="457200" y="205978"/>
            <a:ext cx="8229600" cy="8574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43" name="Shape 43"/>
          <p:cNvSpPr txBox="1"/>
          <p:nvPr>
            <p:ph idx="1" type="body"/>
          </p:nvPr>
        </p:nvSpPr>
        <p:spPr>
          <a:xfrm>
            <a:off x="457200" y="1200150"/>
            <a:ext cx="39945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44" name="Shape 44"/>
          <p:cNvSpPr txBox="1"/>
          <p:nvPr>
            <p:ph idx="2" type="body"/>
          </p:nvPr>
        </p:nvSpPr>
        <p:spPr>
          <a:xfrm>
            <a:off x="4692273" y="1200150"/>
            <a:ext cx="39945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45" name="Shape 45"/>
          <p:cNvSpPr txBox="1"/>
          <p:nvPr>
            <p:ph idx="12" type="sldNum"/>
          </p:nvPr>
        </p:nvSpPr>
        <p:spPr>
          <a:xfrm>
            <a:off x="8556791" y="4749850"/>
            <a:ext cx="548699" cy="393600"/>
          </a:xfrm>
          <a:prstGeom prst="rect">
            <a:avLst/>
          </a:prstGeom>
        </p:spPr>
        <p:txBody>
          <a:bodyPr anchorCtr="0" anchor="ctr" bIns="91425" lIns="91425" rIns="91425" tIns="91425">
            <a:noAutofit/>
          </a:bodyPr>
          <a:lstStyle>
            <a:lvl1pPr rtl="0">
              <a:spcBef>
                <a:spcPts val="0"/>
              </a:spcBef>
              <a:buNone/>
              <a:defRPr/>
            </a:lvl1p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slideLayout" Target="../slideLayouts/slideLayout4.xml"/><Relationship Id="rId3" Type="http://schemas.openxmlformats.org/officeDocument/2006/relationships/slideLayout" Target="../slideLayouts/slideLayout3.xml"/><Relationship Id="rId6" Type="http://schemas.openxmlformats.org/officeDocument/2006/relationships/slideLayout" Target="../slideLayouts/slideLayout6.xml"/><Relationship Id="rId5" Type="http://schemas.openxmlformats.org/officeDocument/2006/relationships/slideLayout" Target="../slideLayouts/slideLayout5.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slideLayout" Target="../slideLayouts/slideLayout7.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11" Type="http://schemas.openxmlformats.org/officeDocument/2006/relationships/theme" Target="../theme/theme1.xml"/><Relationship Id="rId3" Type="http://schemas.openxmlformats.org/officeDocument/2006/relationships/slideLayout" Target="../slideLayouts/slideLayout9.xml"/><Relationship Id="rId9" Type="http://schemas.openxmlformats.org/officeDocument/2006/relationships/slideLayout" Target="../slideLayouts/slideLayout15.xml"/><Relationship Id="rId6" Type="http://schemas.openxmlformats.org/officeDocument/2006/relationships/slideLayout" Target="../slideLayouts/slideLayout12.xml"/><Relationship Id="rId5" Type="http://schemas.openxmlformats.org/officeDocument/2006/relationships/slideLayout" Target="../slideLayouts/slideLayout11.xml"/><Relationship Id="rId8" Type="http://schemas.openxmlformats.org/officeDocument/2006/relationships/slideLayout" Target="../slideLayouts/slideLayout14.xml"/><Relationship Id="rId7"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slideLayout" Target="../slideLayouts/slideLayout17.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11" Type="http://schemas.openxmlformats.org/officeDocument/2006/relationships/theme" Target="../theme/theme4.xml"/><Relationship Id="rId3" Type="http://schemas.openxmlformats.org/officeDocument/2006/relationships/slideLayout" Target="../slideLayouts/slideLayout19.xml"/><Relationship Id="rId9" Type="http://schemas.openxmlformats.org/officeDocument/2006/relationships/slideLayout" Target="../slideLayouts/slideLayout25.xml"/><Relationship Id="rId6" Type="http://schemas.openxmlformats.org/officeDocument/2006/relationships/slideLayout" Target="../slideLayouts/slideLayout22.xml"/><Relationship Id="rId5" Type="http://schemas.openxmlformats.org/officeDocument/2006/relationships/slideLayout" Target="../slideLayouts/slideLayout21.xml"/><Relationship Id="rId8" Type="http://schemas.openxmlformats.org/officeDocument/2006/relationships/slideLayout" Target="../slideLayouts/slideLayout24.xml"/><Relationship Id="rId7"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4" name="Shape 4"/>
        <p:cNvGrpSpPr/>
        <p:nvPr/>
      </p:nvGrpSpPr>
      <p:grpSpPr>
        <a:xfrm>
          <a:off x="0" y="0"/>
          <a:ext cx="0" cy="0"/>
          <a:chOff x="0" y="0"/>
          <a:chExt cx="0" cy="0"/>
        </a:xfrm>
      </p:grpSpPr>
      <p:sp>
        <p:nvSpPr>
          <p:cNvPr id="5" name="Shape 5"/>
          <p:cNvSpPr txBox="1"/>
          <p:nvPr>
            <p:ph type="title"/>
          </p:nvPr>
        </p:nvSpPr>
        <p:spPr>
          <a:xfrm>
            <a:off x="457200" y="205978"/>
            <a:ext cx="8229600" cy="857400"/>
          </a:xfrm>
          <a:prstGeom prst="rect">
            <a:avLst/>
          </a:prstGeom>
          <a:noFill/>
          <a:ln>
            <a:noFill/>
          </a:ln>
        </p:spPr>
        <p:txBody>
          <a:bodyPr anchorCtr="0" anchor="b" bIns="91425" lIns="91425" rIns="91425" tIns="91425"/>
          <a:lstStyle>
            <a:lvl1pPr rtl="0">
              <a:spcBef>
                <a:spcPts val="0"/>
              </a:spcBef>
              <a:buClr>
                <a:schemeClr val="dk1"/>
              </a:buClr>
              <a:buSzPct val="100000"/>
              <a:buNone/>
              <a:defRPr b="1" sz="3600">
                <a:solidFill>
                  <a:schemeClr val="dk1"/>
                </a:solidFill>
              </a:defRPr>
            </a:lvl1pPr>
            <a:lvl2pPr rtl="0">
              <a:spcBef>
                <a:spcPts val="0"/>
              </a:spcBef>
              <a:buClr>
                <a:schemeClr val="dk1"/>
              </a:buClr>
              <a:buSzPct val="100000"/>
              <a:buNone/>
              <a:defRPr b="1" sz="3600">
                <a:solidFill>
                  <a:schemeClr val="dk1"/>
                </a:solidFill>
              </a:defRPr>
            </a:lvl2pPr>
            <a:lvl3pPr rtl="0">
              <a:spcBef>
                <a:spcPts val="0"/>
              </a:spcBef>
              <a:buClr>
                <a:schemeClr val="dk1"/>
              </a:buClr>
              <a:buSzPct val="100000"/>
              <a:buNone/>
              <a:defRPr b="1" sz="3600">
                <a:solidFill>
                  <a:schemeClr val="dk1"/>
                </a:solidFill>
              </a:defRPr>
            </a:lvl3pPr>
            <a:lvl4pPr rtl="0">
              <a:spcBef>
                <a:spcPts val="0"/>
              </a:spcBef>
              <a:buClr>
                <a:schemeClr val="dk1"/>
              </a:buClr>
              <a:buSzPct val="100000"/>
              <a:buNone/>
              <a:defRPr b="1" sz="3600">
                <a:solidFill>
                  <a:schemeClr val="dk1"/>
                </a:solidFill>
              </a:defRPr>
            </a:lvl4pPr>
            <a:lvl5pPr rtl="0">
              <a:spcBef>
                <a:spcPts val="0"/>
              </a:spcBef>
              <a:buClr>
                <a:schemeClr val="dk1"/>
              </a:buClr>
              <a:buSzPct val="100000"/>
              <a:buNone/>
              <a:defRPr b="1" sz="3600">
                <a:solidFill>
                  <a:schemeClr val="dk1"/>
                </a:solidFill>
              </a:defRPr>
            </a:lvl5pPr>
            <a:lvl6pPr rtl="0">
              <a:spcBef>
                <a:spcPts val="0"/>
              </a:spcBef>
              <a:buClr>
                <a:schemeClr val="dk1"/>
              </a:buClr>
              <a:buSzPct val="100000"/>
              <a:buNone/>
              <a:defRPr b="1" sz="3600">
                <a:solidFill>
                  <a:schemeClr val="dk1"/>
                </a:solidFill>
              </a:defRPr>
            </a:lvl6pPr>
            <a:lvl7pPr rtl="0">
              <a:spcBef>
                <a:spcPts val="0"/>
              </a:spcBef>
              <a:buClr>
                <a:schemeClr val="dk1"/>
              </a:buClr>
              <a:buSzPct val="100000"/>
              <a:buNone/>
              <a:defRPr b="1" sz="3600">
                <a:solidFill>
                  <a:schemeClr val="dk1"/>
                </a:solidFill>
              </a:defRPr>
            </a:lvl7pPr>
            <a:lvl8pPr rtl="0">
              <a:spcBef>
                <a:spcPts val="0"/>
              </a:spcBef>
              <a:buClr>
                <a:schemeClr val="dk1"/>
              </a:buClr>
              <a:buSzPct val="100000"/>
              <a:buNone/>
              <a:defRPr b="1" sz="3600">
                <a:solidFill>
                  <a:schemeClr val="dk1"/>
                </a:solidFill>
              </a:defRPr>
            </a:lvl8pPr>
            <a:lvl9pPr rtl="0">
              <a:spcBef>
                <a:spcPts val="0"/>
              </a:spcBef>
              <a:buClr>
                <a:schemeClr val="dk1"/>
              </a:buClr>
              <a:buSzPct val="100000"/>
              <a:buNone/>
              <a:defRPr b="1" sz="3600">
                <a:solidFill>
                  <a:schemeClr val="dk1"/>
                </a:solidFill>
              </a:defRPr>
            </a:lvl9pPr>
          </a:lstStyle>
          <a:p/>
        </p:txBody>
      </p:sp>
      <p:sp>
        <p:nvSpPr>
          <p:cNvPr id="6" name="Shape 6"/>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rtl="0">
              <a:spcBef>
                <a:spcPts val="600"/>
              </a:spcBef>
              <a:buClr>
                <a:schemeClr val="dk1"/>
              </a:buClr>
              <a:buSzPct val="100000"/>
              <a:defRPr sz="3000">
                <a:solidFill>
                  <a:schemeClr val="dk1"/>
                </a:solidFill>
              </a:defRPr>
            </a:lvl1pPr>
            <a:lvl2pPr rtl="0">
              <a:spcBef>
                <a:spcPts val="480"/>
              </a:spcBef>
              <a:buClr>
                <a:schemeClr val="dk1"/>
              </a:buClr>
              <a:buSzPct val="100000"/>
              <a:defRPr sz="2400">
                <a:solidFill>
                  <a:schemeClr val="dk1"/>
                </a:solidFill>
              </a:defRPr>
            </a:lvl2pPr>
            <a:lvl3pPr rtl="0">
              <a:spcBef>
                <a:spcPts val="480"/>
              </a:spcBef>
              <a:buClr>
                <a:schemeClr val="dk1"/>
              </a:buClr>
              <a:buSzPct val="100000"/>
              <a:defRPr sz="2400">
                <a:solidFill>
                  <a:schemeClr val="dk1"/>
                </a:solidFill>
              </a:defRPr>
            </a:lvl3pPr>
            <a:lvl4pPr rtl="0">
              <a:spcBef>
                <a:spcPts val="360"/>
              </a:spcBef>
              <a:buClr>
                <a:schemeClr val="dk1"/>
              </a:buClr>
              <a:buSzPct val="100000"/>
              <a:defRPr sz="1800">
                <a:solidFill>
                  <a:schemeClr val="dk1"/>
                </a:solidFill>
              </a:defRPr>
            </a:lvl4pPr>
            <a:lvl5pPr rtl="0">
              <a:spcBef>
                <a:spcPts val="360"/>
              </a:spcBef>
              <a:buClr>
                <a:schemeClr val="dk1"/>
              </a:buClr>
              <a:buSzPct val="100000"/>
              <a:defRPr sz="1800">
                <a:solidFill>
                  <a:schemeClr val="dk1"/>
                </a:solidFill>
              </a:defRPr>
            </a:lvl5pPr>
            <a:lvl6pPr rtl="0">
              <a:spcBef>
                <a:spcPts val="360"/>
              </a:spcBef>
              <a:buClr>
                <a:schemeClr val="dk1"/>
              </a:buClr>
              <a:buSzPct val="100000"/>
              <a:defRPr sz="1800">
                <a:solidFill>
                  <a:schemeClr val="dk1"/>
                </a:solidFill>
              </a:defRPr>
            </a:lvl6pPr>
            <a:lvl7pPr rtl="0">
              <a:spcBef>
                <a:spcPts val="360"/>
              </a:spcBef>
              <a:buClr>
                <a:schemeClr val="dk1"/>
              </a:buClr>
              <a:buSzPct val="100000"/>
              <a:defRPr sz="1800">
                <a:solidFill>
                  <a:schemeClr val="dk1"/>
                </a:solidFill>
              </a:defRPr>
            </a:lvl7pPr>
            <a:lvl8pPr rtl="0">
              <a:spcBef>
                <a:spcPts val="360"/>
              </a:spcBef>
              <a:buClr>
                <a:schemeClr val="dk1"/>
              </a:buClr>
              <a:buSzPct val="100000"/>
              <a:defRPr sz="1800">
                <a:solidFill>
                  <a:schemeClr val="dk1"/>
                </a:solidFill>
              </a:defRPr>
            </a:lvl8pPr>
            <a:lvl9pPr rtl="0">
              <a:spcBef>
                <a:spcPts val="360"/>
              </a:spcBef>
              <a:buClr>
                <a:schemeClr val="dk1"/>
              </a:buClr>
              <a:buSzPct val="100000"/>
              <a:defRPr sz="1800">
                <a:solidFill>
                  <a:schemeClr val="dk1"/>
                </a:solidFill>
              </a:defRPr>
            </a:lvl9pPr>
          </a:lstStyle>
          <a:p/>
        </p:txBody>
      </p:sp>
      <p:sp>
        <p:nvSpPr>
          <p:cNvPr id="7" name="Shape 7"/>
          <p:cNvSpPr txBox="1"/>
          <p:nvPr>
            <p:ph idx="12" type="sldNum"/>
          </p:nvPr>
        </p:nvSpPr>
        <p:spPr>
          <a:xfrm>
            <a:off x="8556791" y="4749850"/>
            <a:ext cx="548699" cy="393600"/>
          </a:xfrm>
          <a:prstGeom prst="rect">
            <a:avLst/>
          </a:prstGeom>
          <a:noFill/>
          <a:ln>
            <a:noFill/>
          </a:ln>
        </p:spPr>
        <p:txBody>
          <a:bodyPr anchorCtr="0" anchor="ctr" bIns="91425" lIns="91425" rIns="91425" tIns="91425">
            <a:noAutofit/>
          </a:bodyPr>
          <a:lstStyle>
            <a:lvl1pPr rtl="0" algn="r">
              <a:spcBef>
                <a:spcPts val="0"/>
              </a:spcBef>
              <a:buNone/>
              <a:defRPr sz="1300">
                <a:solidFill>
                  <a:schemeClr val="dk1"/>
                </a:solidFill>
              </a:defRPr>
            </a:lvl1pPr>
          </a:lstStyle>
          <a:p>
            <a:pPr lvl="0">
              <a:spcBef>
                <a:spcPts val="0"/>
              </a:spcBef>
              <a:buNone/>
            </a:pPr>
            <a:fld id="{00000000-1234-1234-1234-123412341234}" type="slidenum">
              <a:rPr lang="en"/>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p:titleStyle>
    <p:body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bodyStyle>
    <p:other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B7B7B7"/>
        </a:solidFill>
      </p:bgPr>
    </p:bg>
    <p:spTree>
      <p:nvGrpSpPr>
        <p:cNvPr id="29" name="Shape 29"/>
        <p:cNvGrpSpPr/>
        <p:nvPr/>
      </p:nvGrpSpPr>
      <p:grpSpPr>
        <a:xfrm>
          <a:off x="0" y="0"/>
          <a:ext cx="0" cy="0"/>
          <a:chOff x="0" y="0"/>
          <a:chExt cx="0" cy="0"/>
        </a:xfrm>
      </p:grpSpPr>
      <p:sp>
        <p:nvSpPr>
          <p:cNvPr id="30" name="Shape 30"/>
          <p:cNvSpPr txBox="1"/>
          <p:nvPr>
            <p:ph type="title"/>
          </p:nvPr>
        </p:nvSpPr>
        <p:spPr>
          <a:xfrm>
            <a:off x="457200" y="205978"/>
            <a:ext cx="8229600" cy="857400"/>
          </a:xfrm>
          <a:prstGeom prst="rect">
            <a:avLst/>
          </a:prstGeom>
          <a:noFill/>
          <a:ln>
            <a:noFill/>
          </a:ln>
        </p:spPr>
        <p:txBody>
          <a:bodyPr anchorCtr="0" anchor="b" bIns="91425" lIns="91425" rIns="91425" tIns="91425"/>
          <a:lstStyle>
            <a:lvl1pPr rtl="0">
              <a:spcBef>
                <a:spcPts val="0"/>
              </a:spcBef>
              <a:buClr>
                <a:schemeClr val="lt1"/>
              </a:buClr>
              <a:buSzPct val="100000"/>
              <a:buNone/>
              <a:defRPr b="1" sz="3600">
                <a:solidFill>
                  <a:schemeClr val="lt1"/>
                </a:solidFill>
              </a:defRPr>
            </a:lvl1pPr>
            <a:lvl2pPr rtl="0">
              <a:spcBef>
                <a:spcPts val="0"/>
              </a:spcBef>
              <a:buClr>
                <a:schemeClr val="lt1"/>
              </a:buClr>
              <a:buSzPct val="100000"/>
              <a:buNone/>
              <a:defRPr b="1" sz="3600">
                <a:solidFill>
                  <a:schemeClr val="lt1"/>
                </a:solidFill>
              </a:defRPr>
            </a:lvl2pPr>
            <a:lvl3pPr rtl="0">
              <a:spcBef>
                <a:spcPts val="0"/>
              </a:spcBef>
              <a:buClr>
                <a:schemeClr val="lt1"/>
              </a:buClr>
              <a:buSzPct val="100000"/>
              <a:buNone/>
              <a:defRPr b="1" sz="3600">
                <a:solidFill>
                  <a:schemeClr val="lt1"/>
                </a:solidFill>
              </a:defRPr>
            </a:lvl3pPr>
            <a:lvl4pPr rtl="0">
              <a:spcBef>
                <a:spcPts val="0"/>
              </a:spcBef>
              <a:buClr>
                <a:schemeClr val="lt1"/>
              </a:buClr>
              <a:buSzPct val="100000"/>
              <a:buNone/>
              <a:defRPr b="1" sz="3600">
                <a:solidFill>
                  <a:schemeClr val="lt1"/>
                </a:solidFill>
              </a:defRPr>
            </a:lvl4pPr>
            <a:lvl5pPr rtl="0">
              <a:spcBef>
                <a:spcPts val="0"/>
              </a:spcBef>
              <a:buClr>
                <a:schemeClr val="lt1"/>
              </a:buClr>
              <a:buSzPct val="100000"/>
              <a:buNone/>
              <a:defRPr b="1" sz="3600">
                <a:solidFill>
                  <a:schemeClr val="lt1"/>
                </a:solidFill>
              </a:defRPr>
            </a:lvl5pPr>
            <a:lvl6pPr rtl="0">
              <a:spcBef>
                <a:spcPts val="0"/>
              </a:spcBef>
              <a:buClr>
                <a:schemeClr val="lt1"/>
              </a:buClr>
              <a:buSzPct val="100000"/>
              <a:buNone/>
              <a:defRPr b="1" sz="3600">
                <a:solidFill>
                  <a:schemeClr val="lt1"/>
                </a:solidFill>
              </a:defRPr>
            </a:lvl6pPr>
            <a:lvl7pPr rtl="0">
              <a:spcBef>
                <a:spcPts val="0"/>
              </a:spcBef>
              <a:buClr>
                <a:schemeClr val="lt1"/>
              </a:buClr>
              <a:buSzPct val="100000"/>
              <a:buNone/>
              <a:defRPr b="1" sz="3600">
                <a:solidFill>
                  <a:schemeClr val="lt1"/>
                </a:solidFill>
              </a:defRPr>
            </a:lvl7pPr>
            <a:lvl8pPr rtl="0">
              <a:spcBef>
                <a:spcPts val="0"/>
              </a:spcBef>
              <a:buClr>
                <a:schemeClr val="lt1"/>
              </a:buClr>
              <a:buSzPct val="100000"/>
              <a:buNone/>
              <a:defRPr b="1" sz="3600">
                <a:solidFill>
                  <a:schemeClr val="lt1"/>
                </a:solidFill>
              </a:defRPr>
            </a:lvl8pPr>
            <a:lvl9pPr rtl="0">
              <a:spcBef>
                <a:spcPts val="0"/>
              </a:spcBef>
              <a:buClr>
                <a:schemeClr val="lt1"/>
              </a:buClr>
              <a:buSzPct val="100000"/>
              <a:buNone/>
              <a:defRPr b="1" sz="3600">
                <a:solidFill>
                  <a:schemeClr val="lt1"/>
                </a:solidFill>
              </a:defRPr>
            </a:lvl9pPr>
          </a:lstStyle>
          <a:p/>
        </p:txBody>
      </p:sp>
      <p:sp>
        <p:nvSpPr>
          <p:cNvPr id="31" name="Shape 31"/>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rtl="0">
              <a:spcBef>
                <a:spcPts val="600"/>
              </a:spcBef>
              <a:buClr>
                <a:schemeClr val="lt1"/>
              </a:buClr>
              <a:buSzPct val="100000"/>
              <a:defRPr sz="3000">
                <a:solidFill>
                  <a:schemeClr val="lt1"/>
                </a:solidFill>
              </a:defRPr>
            </a:lvl1pPr>
            <a:lvl2pPr rtl="0">
              <a:spcBef>
                <a:spcPts val="480"/>
              </a:spcBef>
              <a:buClr>
                <a:schemeClr val="lt1"/>
              </a:buClr>
              <a:buSzPct val="100000"/>
              <a:defRPr sz="2400">
                <a:solidFill>
                  <a:schemeClr val="lt1"/>
                </a:solidFill>
              </a:defRPr>
            </a:lvl2pPr>
            <a:lvl3pPr rtl="0">
              <a:spcBef>
                <a:spcPts val="480"/>
              </a:spcBef>
              <a:buClr>
                <a:schemeClr val="lt1"/>
              </a:buClr>
              <a:buSzPct val="100000"/>
              <a:defRPr sz="2400">
                <a:solidFill>
                  <a:schemeClr val="lt1"/>
                </a:solidFill>
              </a:defRPr>
            </a:lvl3pPr>
            <a:lvl4pPr rtl="0">
              <a:spcBef>
                <a:spcPts val="360"/>
              </a:spcBef>
              <a:buClr>
                <a:schemeClr val="lt1"/>
              </a:buClr>
              <a:buSzPct val="100000"/>
              <a:defRPr sz="1800">
                <a:solidFill>
                  <a:schemeClr val="lt1"/>
                </a:solidFill>
              </a:defRPr>
            </a:lvl4pPr>
            <a:lvl5pPr rtl="0">
              <a:spcBef>
                <a:spcPts val="360"/>
              </a:spcBef>
              <a:buClr>
                <a:schemeClr val="lt1"/>
              </a:buClr>
              <a:buSzPct val="100000"/>
              <a:defRPr sz="1800">
                <a:solidFill>
                  <a:schemeClr val="lt1"/>
                </a:solidFill>
              </a:defRPr>
            </a:lvl5pPr>
            <a:lvl6pPr rtl="0">
              <a:spcBef>
                <a:spcPts val="360"/>
              </a:spcBef>
              <a:buClr>
                <a:schemeClr val="lt1"/>
              </a:buClr>
              <a:buSzPct val="100000"/>
              <a:defRPr sz="1800">
                <a:solidFill>
                  <a:schemeClr val="lt1"/>
                </a:solidFill>
              </a:defRPr>
            </a:lvl6pPr>
            <a:lvl7pPr rtl="0">
              <a:spcBef>
                <a:spcPts val="360"/>
              </a:spcBef>
              <a:buClr>
                <a:schemeClr val="lt1"/>
              </a:buClr>
              <a:buSzPct val="100000"/>
              <a:defRPr sz="1800">
                <a:solidFill>
                  <a:schemeClr val="lt1"/>
                </a:solidFill>
              </a:defRPr>
            </a:lvl7pPr>
            <a:lvl8pPr rtl="0">
              <a:spcBef>
                <a:spcPts val="360"/>
              </a:spcBef>
              <a:buClr>
                <a:schemeClr val="lt1"/>
              </a:buClr>
              <a:buSzPct val="100000"/>
              <a:defRPr sz="1800">
                <a:solidFill>
                  <a:schemeClr val="lt1"/>
                </a:solidFill>
              </a:defRPr>
            </a:lvl8pPr>
            <a:lvl9pPr rtl="0">
              <a:spcBef>
                <a:spcPts val="360"/>
              </a:spcBef>
              <a:buClr>
                <a:schemeClr val="lt1"/>
              </a:buClr>
              <a:buSzPct val="100000"/>
              <a:defRPr sz="1800">
                <a:solidFill>
                  <a:schemeClr val="lt1"/>
                </a:solidFill>
              </a:defRPr>
            </a:lvl9pPr>
          </a:lstStyle>
          <a:p/>
        </p:txBody>
      </p:sp>
      <p:sp>
        <p:nvSpPr>
          <p:cNvPr id="32" name="Shape 32"/>
          <p:cNvSpPr txBox="1"/>
          <p:nvPr>
            <p:ph idx="12" type="sldNum"/>
          </p:nvPr>
        </p:nvSpPr>
        <p:spPr>
          <a:xfrm>
            <a:off x="8556791" y="4749850"/>
            <a:ext cx="548699" cy="393600"/>
          </a:xfrm>
          <a:prstGeom prst="rect">
            <a:avLst/>
          </a:prstGeom>
          <a:noFill/>
          <a:ln>
            <a:noFill/>
          </a:ln>
        </p:spPr>
        <p:txBody>
          <a:bodyPr anchorCtr="0" anchor="ctr" bIns="91425" lIns="91425" rIns="91425" tIns="91425">
            <a:noAutofit/>
          </a:bodyPr>
          <a:lstStyle>
            <a:lvl1pPr rtl="0" algn="r">
              <a:spcBef>
                <a:spcPts val="0"/>
              </a:spcBef>
              <a:buNone/>
              <a:defRPr sz="1300">
                <a:solidFill>
                  <a:schemeClr val="lt1"/>
                </a:solidFill>
              </a:defRPr>
            </a:lvl1pPr>
          </a:lstStyle>
          <a:p>
            <a:pPr lvl="0">
              <a:spcBef>
                <a:spcPts val="0"/>
              </a:spcBef>
              <a:buNone/>
            </a:pPr>
            <a:fld id="{00000000-1234-1234-1234-123412341234}" type="slidenum">
              <a:rPr lang="en"/>
              <a:t>‹#›</a:t>
            </a:fld>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Lst>
  <p:hf dt="0" ftr="0" hdr="0" sldNum="0"/>
  <p:txStyles>
    <p:title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p:titleStyle>
    <p:body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bodyStyle>
    <p:other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B7B7B7"/>
        </a:solidFill>
      </p:bgPr>
    </p:bg>
    <p:spTree>
      <p:nvGrpSpPr>
        <p:cNvPr id="80" name="Shape 80"/>
        <p:cNvGrpSpPr/>
        <p:nvPr/>
      </p:nvGrpSpPr>
      <p:grpSpPr>
        <a:xfrm>
          <a:off x="0" y="0"/>
          <a:ext cx="0" cy="0"/>
          <a:chOff x="0" y="0"/>
          <a:chExt cx="0" cy="0"/>
        </a:xfrm>
      </p:grpSpPr>
      <p:sp>
        <p:nvSpPr>
          <p:cNvPr id="81" name="Shape 81"/>
          <p:cNvSpPr txBox="1"/>
          <p:nvPr>
            <p:ph type="title"/>
          </p:nvPr>
        </p:nvSpPr>
        <p:spPr>
          <a:xfrm>
            <a:off x="457200" y="205978"/>
            <a:ext cx="8229600" cy="857400"/>
          </a:xfrm>
          <a:prstGeom prst="rect">
            <a:avLst/>
          </a:prstGeom>
          <a:noFill/>
          <a:ln>
            <a:noFill/>
          </a:ln>
        </p:spPr>
        <p:txBody>
          <a:bodyPr anchorCtr="0" anchor="b" bIns="91425" lIns="91425" rIns="91425" tIns="91425"/>
          <a:lstStyle>
            <a:lvl1pPr rtl="0">
              <a:spcBef>
                <a:spcPts val="0"/>
              </a:spcBef>
              <a:buClr>
                <a:schemeClr val="lt1"/>
              </a:buClr>
              <a:buSzPct val="100000"/>
              <a:buNone/>
              <a:defRPr b="1" sz="3600">
                <a:solidFill>
                  <a:schemeClr val="lt1"/>
                </a:solidFill>
              </a:defRPr>
            </a:lvl1pPr>
            <a:lvl2pPr rtl="0">
              <a:spcBef>
                <a:spcPts val="0"/>
              </a:spcBef>
              <a:buClr>
                <a:schemeClr val="lt1"/>
              </a:buClr>
              <a:buSzPct val="100000"/>
              <a:buNone/>
              <a:defRPr b="1" sz="3600">
                <a:solidFill>
                  <a:schemeClr val="lt1"/>
                </a:solidFill>
              </a:defRPr>
            </a:lvl2pPr>
            <a:lvl3pPr rtl="0">
              <a:spcBef>
                <a:spcPts val="0"/>
              </a:spcBef>
              <a:buClr>
                <a:schemeClr val="lt1"/>
              </a:buClr>
              <a:buSzPct val="100000"/>
              <a:buNone/>
              <a:defRPr b="1" sz="3600">
                <a:solidFill>
                  <a:schemeClr val="lt1"/>
                </a:solidFill>
              </a:defRPr>
            </a:lvl3pPr>
            <a:lvl4pPr rtl="0">
              <a:spcBef>
                <a:spcPts val="0"/>
              </a:spcBef>
              <a:buClr>
                <a:schemeClr val="lt1"/>
              </a:buClr>
              <a:buSzPct val="100000"/>
              <a:buNone/>
              <a:defRPr b="1" sz="3600">
                <a:solidFill>
                  <a:schemeClr val="lt1"/>
                </a:solidFill>
              </a:defRPr>
            </a:lvl4pPr>
            <a:lvl5pPr rtl="0">
              <a:spcBef>
                <a:spcPts val="0"/>
              </a:spcBef>
              <a:buClr>
                <a:schemeClr val="lt1"/>
              </a:buClr>
              <a:buSzPct val="100000"/>
              <a:buNone/>
              <a:defRPr b="1" sz="3600">
                <a:solidFill>
                  <a:schemeClr val="lt1"/>
                </a:solidFill>
              </a:defRPr>
            </a:lvl5pPr>
            <a:lvl6pPr rtl="0">
              <a:spcBef>
                <a:spcPts val="0"/>
              </a:spcBef>
              <a:buClr>
                <a:schemeClr val="lt1"/>
              </a:buClr>
              <a:buSzPct val="100000"/>
              <a:buNone/>
              <a:defRPr b="1" sz="3600">
                <a:solidFill>
                  <a:schemeClr val="lt1"/>
                </a:solidFill>
              </a:defRPr>
            </a:lvl6pPr>
            <a:lvl7pPr rtl="0">
              <a:spcBef>
                <a:spcPts val="0"/>
              </a:spcBef>
              <a:buClr>
                <a:schemeClr val="lt1"/>
              </a:buClr>
              <a:buSzPct val="100000"/>
              <a:buNone/>
              <a:defRPr b="1" sz="3600">
                <a:solidFill>
                  <a:schemeClr val="lt1"/>
                </a:solidFill>
              </a:defRPr>
            </a:lvl7pPr>
            <a:lvl8pPr rtl="0">
              <a:spcBef>
                <a:spcPts val="0"/>
              </a:spcBef>
              <a:buClr>
                <a:schemeClr val="lt1"/>
              </a:buClr>
              <a:buSzPct val="100000"/>
              <a:buNone/>
              <a:defRPr b="1" sz="3600">
                <a:solidFill>
                  <a:schemeClr val="lt1"/>
                </a:solidFill>
              </a:defRPr>
            </a:lvl8pPr>
            <a:lvl9pPr rtl="0">
              <a:spcBef>
                <a:spcPts val="0"/>
              </a:spcBef>
              <a:buClr>
                <a:schemeClr val="lt1"/>
              </a:buClr>
              <a:buSzPct val="100000"/>
              <a:buNone/>
              <a:defRPr b="1" sz="3600">
                <a:solidFill>
                  <a:schemeClr val="lt1"/>
                </a:solidFill>
              </a:defRPr>
            </a:lvl9pPr>
          </a:lstStyle>
          <a:p/>
        </p:txBody>
      </p:sp>
      <p:sp>
        <p:nvSpPr>
          <p:cNvPr id="82" name="Shape 82"/>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rtl="0">
              <a:spcBef>
                <a:spcPts val="600"/>
              </a:spcBef>
              <a:buClr>
                <a:schemeClr val="lt1"/>
              </a:buClr>
              <a:buSzPct val="100000"/>
              <a:defRPr sz="3000">
                <a:solidFill>
                  <a:schemeClr val="lt1"/>
                </a:solidFill>
              </a:defRPr>
            </a:lvl1pPr>
            <a:lvl2pPr rtl="0">
              <a:spcBef>
                <a:spcPts val="480"/>
              </a:spcBef>
              <a:buClr>
                <a:schemeClr val="lt1"/>
              </a:buClr>
              <a:buSzPct val="100000"/>
              <a:defRPr sz="2400">
                <a:solidFill>
                  <a:schemeClr val="lt1"/>
                </a:solidFill>
              </a:defRPr>
            </a:lvl2pPr>
            <a:lvl3pPr rtl="0">
              <a:spcBef>
                <a:spcPts val="480"/>
              </a:spcBef>
              <a:buClr>
                <a:schemeClr val="lt1"/>
              </a:buClr>
              <a:buSzPct val="100000"/>
              <a:defRPr sz="2400">
                <a:solidFill>
                  <a:schemeClr val="lt1"/>
                </a:solidFill>
              </a:defRPr>
            </a:lvl3pPr>
            <a:lvl4pPr rtl="0">
              <a:spcBef>
                <a:spcPts val="360"/>
              </a:spcBef>
              <a:buClr>
                <a:schemeClr val="lt1"/>
              </a:buClr>
              <a:buSzPct val="100000"/>
              <a:defRPr sz="1800">
                <a:solidFill>
                  <a:schemeClr val="lt1"/>
                </a:solidFill>
              </a:defRPr>
            </a:lvl4pPr>
            <a:lvl5pPr rtl="0">
              <a:spcBef>
                <a:spcPts val="360"/>
              </a:spcBef>
              <a:buClr>
                <a:schemeClr val="lt1"/>
              </a:buClr>
              <a:buSzPct val="100000"/>
              <a:defRPr sz="1800">
                <a:solidFill>
                  <a:schemeClr val="lt1"/>
                </a:solidFill>
              </a:defRPr>
            </a:lvl5pPr>
            <a:lvl6pPr rtl="0">
              <a:spcBef>
                <a:spcPts val="360"/>
              </a:spcBef>
              <a:buClr>
                <a:schemeClr val="lt1"/>
              </a:buClr>
              <a:buSzPct val="100000"/>
              <a:defRPr sz="1800">
                <a:solidFill>
                  <a:schemeClr val="lt1"/>
                </a:solidFill>
              </a:defRPr>
            </a:lvl6pPr>
            <a:lvl7pPr rtl="0">
              <a:spcBef>
                <a:spcPts val="360"/>
              </a:spcBef>
              <a:buClr>
                <a:schemeClr val="lt1"/>
              </a:buClr>
              <a:buSzPct val="100000"/>
              <a:defRPr sz="1800">
                <a:solidFill>
                  <a:schemeClr val="lt1"/>
                </a:solidFill>
              </a:defRPr>
            </a:lvl7pPr>
            <a:lvl8pPr rtl="0">
              <a:spcBef>
                <a:spcPts val="360"/>
              </a:spcBef>
              <a:buClr>
                <a:schemeClr val="lt1"/>
              </a:buClr>
              <a:buSzPct val="100000"/>
              <a:defRPr sz="1800">
                <a:solidFill>
                  <a:schemeClr val="lt1"/>
                </a:solidFill>
              </a:defRPr>
            </a:lvl8pPr>
            <a:lvl9pPr rtl="0">
              <a:spcBef>
                <a:spcPts val="360"/>
              </a:spcBef>
              <a:buClr>
                <a:schemeClr val="lt1"/>
              </a:buClr>
              <a:buSzPct val="100000"/>
              <a:defRPr sz="1800">
                <a:solidFill>
                  <a:schemeClr val="lt1"/>
                </a:solidFill>
              </a:defRPr>
            </a:lvl9pPr>
          </a:lstStyle>
          <a:p/>
        </p:txBody>
      </p:sp>
      <p:sp>
        <p:nvSpPr>
          <p:cNvPr id="83" name="Shape 83"/>
          <p:cNvSpPr txBox="1"/>
          <p:nvPr>
            <p:ph idx="12" type="sldNum"/>
          </p:nvPr>
        </p:nvSpPr>
        <p:spPr>
          <a:xfrm>
            <a:off x="8556791" y="4749850"/>
            <a:ext cx="548699" cy="393600"/>
          </a:xfrm>
          <a:prstGeom prst="rect">
            <a:avLst/>
          </a:prstGeom>
          <a:noFill/>
          <a:ln>
            <a:noFill/>
          </a:ln>
        </p:spPr>
        <p:txBody>
          <a:bodyPr anchorCtr="0" anchor="ctr" bIns="91425" lIns="91425" rIns="91425" tIns="91425">
            <a:noAutofit/>
          </a:bodyPr>
          <a:lstStyle>
            <a:lvl1pPr rtl="0" algn="r">
              <a:spcBef>
                <a:spcPts val="0"/>
              </a:spcBef>
              <a:buNone/>
              <a:defRPr sz="1300">
                <a:solidFill>
                  <a:schemeClr val="lt1"/>
                </a:solidFill>
              </a:defRPr>
            </a:lvl1pPr>
          </a:lstStyle>
          <a:p>
            <a:pPr lvl="0">
              <a:spcBef>
                <a:spcPts val="0"/>
              </a:spcBef>
              <a:buNone/>
            </a:pPr>
            <a:fld id="{00000000-1234-1234-1234-123412341234}" type="slidenum">
              <a:rPr lang="en"/>
              <a:t>‹#›</a:t>
            </a:fld>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Lst>
  <p:hf dt="0" ftr="0" hdr="0" sldNum="0"/>
  <p:txStyles>
    <p:title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p:titleStyle>
    <p:body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bodyStyle>
    <p:other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 Id="rId3" Type="http://schemas.openxmlformats.org/officeDocument/2006/relationships/image" Target="../media/image2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 Id="rId3" Type="http://schemas.openxmlformats.org/officeDocument/2006/relationships/image" Target="../media/image13.png"/></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xml"/><Relationship Id="rId3" Type="http://schemas.openxmlformats.org/officeDocument/2006/relationships/image" Target="../media/image64.png"/></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xml"/><Relationship Id="rId3" Type="http://schemas.openxmlformats.org/officeDocument/2006/relationships/image" Target="../media/image71.png"/></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xml"/><Relationship Id="rId4" Type="http://schemas.openxmlformats.org/officeDocument/2006/relationships/hyperlink" Target="https://docs.google.com/forms/d/1_LPANhgPURQi_8zi840TGs9ahS4G6VqexnNWRDCvq5w/viewform" TargetMode="External"/><Relationship Id="rId3" Type="http://schemas.openxmlformats.org/officeDocument/2006/relationships/hyperlink" Target="https://docs.google.com/forms/d/1lLbkLTZgZVrM7EovRibhCD10qN38Tk9xrwOcZ6WPYiY/viewform" TargetMode="Externa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xml"/><Relationship Id="rId3" Type="http://schemas.openxmlformats.org/officeDocument/2006/relationships/image" Target="../media/image2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9" Type="http://schemas.openxmlformats.org/officeDocument/2006/relationships/hyperlink" Target="http://en.wikipedia.org/wiki/Data_engineering" TargetMode="External"/><Relationship Id="rId18" Type="http://schemas.openxmlformats.org/officeDocument/2006/relationships/hyperlink" Target="http://en.wikipedia.org/wiki/Database" TargetMode="External"/><Relationship Id="rId17" Type="http://schemas.openxmlformats.org/officeDocument/2006/relationships/hyperlink" Target="http://en.wikipedia.org/wiki/Data_mining" TargetMode="External"/><Relationship Id="rId16" Type="http://schemas.openxmlformats.org/officeDocument/2006/relationships/hyperlink" Target="http://en.wikipedia.org/wiki/Statistical_learning_theory" TargetMode="External"/><Relationship Id="rId15" Type="http://schemas.openxmlformats.org/officeDocument/2006/relationships/hyperlink" Target="http://en.wikipedia.org/wiki/Machine_learning" TargetMode="External"/><Relationship Id="rId14" Type="http://schemas.openxmlformats.org/officeDocument/2006/relationships/hyperlink" Target="http://en.wikipedia.org/wiki/Probability_models" TargetMode="External"/><Relationship Id="rId30" Type="http://schemas.openxmlformats.org/officeDocument/2006/relationships/hyperlink" Target="http://en.wikipedia.org/wiki/Artificial_intelligence" TargetMode="External"/><Relationship Id="rId12" Type="http://schemas.openxmlformats.org/officeDocument/2006/relationships/hyperlink" Target="http://en.wikipedia.org/wiki/Information_technology" TargetMode="External"/><Relationship Id="rId13" Type="http://schemas.openxmlformats.org/officeDocument/2006/relationships/hyperlink" Target="http://en.wikipedia.org/wiki/Signal_processing" TargetMode="External"/><Relationship Id="rId10" Type="http://schemas.openxmlformats.org/officeDocument/2006/relationships/hyperlink" Target="http://en.wikipedia.org/wiki/Statistics" TargetMode="External"/><Relationship Id="rId11" Type="http://schemas.openxmlformats.org/officeDocument/2006/relationships/hyperlink" Target="http://en.wikipedia.org/wiki/Information_theory" TargetMode="External"/><Relationship Id="rId29" Type="http://schemas.openxmlformats.org/officeDocument/2006/relationships/hyperlink" Target="http://en.wikipedia.org/wiki/Machine_learning" TargetMode="External"/><Relationship Id="rId26" Type="http://schemas.openxmlformats.org/officeDocument/2006/relationships/hyperlink" Target="http://en.wikipedia.org/wiki/Computer_programming" TargetMode="External"/><Relationship Id="rId25" Type="http://schemas.openxmlformats.org/officeDocument/2006/relationships/hyperlink" Target="http://en.wikipedia.org/wiki/Data_compression" TargetMode="External"/><Relationship Id="rId28" Type="http://schemas.openxmlformats.org/officeDocument/2006/relationships/hyperlink" Target="http://en.wikipedia.org/wiki/Big_Data" TargetMode="External"/><Relationship Id="rId27" Type="http://schemas.openxmlformats.org/officeDocument/2006/relationships/hyperlink" Target="http://en.wikipedia.org/wiki/High_performance_computing" TargetMode="External"/><Relationship Id="rId2" Type="http://schemas.openxmlformats.org/officeDocument/2006/relationships/notesSlide" Target="../notesSlides/notesSlide13.xml"/><Relationship Id="rId21" Type="http://schemas.openxmlformats.org/officeDocument/2006/relationships/hyperlink" Target="http://en.wikipedia.org/wiki/Data_visualization" TargetMode="External"/><Relationship Id="rId1" Type="http://schemas.openxmlformats.org/officeDocument/2006/relationships/slideLayout" Target="../slideLayouts/slideLayout15.xml"/><Relationship Id="rId22" Type="http://schemas.openxmlformats.org/officeDocument/2006/relationships/hyperlink" Target="http://en.wikipedia.org/wiki/Predictive_analytics" TargetMode="External"/><Relationship Id="rId4" Type="http://schemas.openxmlformats.org/officeDocument/2006/relationships/hyperlink" Target="http://en.wikipedia.org/wiki/Knowledge" TargetMode="External"/><Relationship Id="rId23" Type="http://schemas.openxmlformats.org/officeDocument/2006/relationships/hyperlink" Target="http://en.wikipedia.org/wiki/Uncertainty_modeling" TargetMode="External"/><Relationship Id="rId3" Type="http://schemas.openxmlformats.org/officeDocument/2006/relationships/hyperlink" Target="http://en.wikipedia.org/wiki/Data_science" TargetMode="External"/><Relationship Id="rId24" Type="http://schemas.openxmlformats.org/officeDocument/2006/relationships/hyperlink" Target="http://en.wikipedia.org/wiki/Data_warehousing" TargetMode="External"/><Relationship Id="rId20" Type="http://schemas.openxmlformats.org/officeDocument/2006/relationships/hyperlink" Target="http://en.wikipedia.org/wiki/Pattern_recognition_and_learning" TargetMode="External"/><Relationship Id="rId9" Type="http://schemas.openxmlformats.org/officeDocument/2006/relationships/hyperlink" Target="http://en.wikipedia.org/wiki/Mathematics" TargetMode="External"/><Relationship Id="rId6" Type="http://schemas.openxmlformats.org/officeDocument/2006/relationships/hyperlink" Target="http://en.wikipedia.org/wiki/Data_science#cite_note-1" TargetMode="External"/><Relationship Id="rId5" Type="http://schemas.openxmlformats.org/officeDocument/2006/relationships/hyperlink" Target="http://en.wikipedia.org/wiki/Data" TargetMode="External"/><Relationship Id="rId8" Type="http://schemas.openxmlformats.org/officeDocument/2006/relationships/hyperlink" Target="http://en.wikipedia.org/wiki/Data_mining" TargetMode="External"/><Relationship Id="rId7" Type="http://schemas.openxmlformats.org/officeDocument/2006/relationships/hyperlink" Target="http://en.wikipedia.org/wiki/Data_science#cite_note-2"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14.png"/><Relationship Id="rId3" Type="http://schemas.openxmlformats.org/officeDocument/2006/relationships/hyperlink" Target="http://drewconway.com/zia/2013/3/26/the-data-science-venn-diagram"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hyperlink" Target="http://en.wikipedia.org/wiki/List_of_reporting_software" TargetMode="External"/><Relationship Id="rId3" Type="http://schemas.openxmlformats.org/officeDocument/2006/relationships/hyperlink" Target="http://en.wikipedia.org/wiki/Spreadsheets" TargetMode="External"/><Relationship Id="rId9" Type="http://schemas.openxmlformats.org/officeDocument/2006/relationships/hyperlink" Target="http://en.wikipedia.org/wiki/Local_information_systems" TargetMode="External"/><Relationship Id="rId6" Type="http://schemas.openxmlformats.org/officeDocument/2006/relationships/hyperlink" Target="http://en.wikipedia.org/wiki/Dashboard_(management_information_system)" TargetMode="External"/><Relationship Id="rId5" Type="http://schemas.openxmlformats.org/officeDocument/2006/relationships/hyperlink" Target="http://en.wikipedia.org/wiki/Online_analytical_processing" TargetMode="External"/><Relationship Id="rId8" Type="http://schemas.openxmlformats.org/officeDocument/2006/relationships/hyperlink" Target="http://en.wikipedia.org/wiki/Data_warehousing" TargetMode="External"/><Relationship Id="rId7" Type="http://schemas.openxmlformats.org/officeDocument/2006/relationships/hyperlink" Target="http://en.wikipedia.org/wiki/Data_mining"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 Id="rId3" Type="http://schemas.openxmlformats.org/officeDocument/2006/relationships/image" Target="../media/image07.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hyperlink" Target="http://www.slideshare.net/ajayohri/cheat-sheets-for-data-scientists" TargetMode="External"/><Relationship Id="rId3" Type="http://schemas.openxmlformats.org/officeDocument/2006/relationships/hyperlink" Target="http://www.kdnuggets.com/2014/05/guide-to-data-science-cheat-sheets.html"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 Id="rId4" Type="http://schemas.openxmlformats.org/officeDocument/2006/relationships/image" Target="../media/image19.png"/><Relationship Id="rId3" Type="http://schemas.openxmlformats.org/officeDocument/2006/relationships/hyperlink" Target="http://csrc.nist.gov/publications/nistpubs/800-145/SP800-145.pdf"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 Id="rId4" Type="http://schemas.openxmlformats.org/officeDocument/2006/relationships/image" Target="../media/image16.png"/><Relationship Id="rId3" Type="http://schemas.openxmlformats.org/officeDocument/2006/relationships/hyperlink" Target="http://csrc.nist.gov/publications/nistpubs/800-145/SP800-145.pdf"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 Id="rId3" Type="http://schemas.openxmlformats.org/officeDocument/2006/relationships/image" Target="../media/image20.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 Id="rId4" Type="http://schemas.openxmlformats.org/officeDocument/2006/relationships/image" Target="../media/image22.png"/><Relationship Id="rId3" Type="http://schemas.openxmlformats.org/officeDocument/2006/relationships/hyperlink" Target="http://www.kaushik.net/avinash/analytics-tip-calculate-ltv-customer-lifetime-value/"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 Id="rId4" Type="http://schemas.openxmlformats.org/officeDocument/2006/relationships/image" Target="../media/image28.png"/><Relationship Id="rId3" Type="http://schemas.openxmlformats.org/officeDocument/2006/relationships/hyperlink" Target="http://www.kaushik.net/avinash/analytics-tip-calculate-ltv-customer-lifetime-value/"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 Id="rId3" Type="http://schemas.openxmlformats.org/officeDocument/2006/relationships/hyperlink" Target="http://www.kaushik.net/avinash/avinash_ltv.zip"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 Id="rId4" Type="http://schemas.openxmlformats.org/officeDocument/2006/relationships/image" Target="../media/image37.png"/><Relationship Id="rId3" Type="http://schemas.openxmlformats.org/officeDocument/2006/relationships/hyperlink" Target="https://blog.kissmetrics.com/how-to-calculate-lifetime-valu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hyperlink" Target="http://www.amazon.com/Cloud-Computing-Approach-Data-Scientists/dp/1493917013" TargetMode="External"/><Relationship Id="rId3" Type="http://schemas.openxmlformats.org/officeDocument/2006/relationships/hyperlink" Target="http://www.amazon.ca/R-Business-Analytics-A-Ohri/dp/1461443423" TargetMode="External"/><Relationship Id="rId6" Type="http://schemas.openxmlformats.org/officeDocument/2006/relationships/hyperlink" Target="http://linkedin.com/in/ajayohri" TargetMode="External"/><Relationship Id="rId5" Type="http://schemas.openxmlformats.org/officeDocument/2006/relationships/hyperlink" Target="http://www.decisionstats.com" TargetMode="External"/><Relationship Id="rId7" Type="http://schemas.openxmlformats.org/officeDocument/2006/relationships/image" Target="../media/image11.jp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 Id="rId4" Type="http://schemas.openxmlformats.org/officeDocument/2006/relationships/image" Target="../media/image30.png"/><Relationship Id="rId3" Type="http://schemas.openxmlformats.org/officeDocument/2006/relationships/hyperlink" Target="https://blog.kissmetrics.com/how-to-calculate-lifetime-value/"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 Id="rId4" Type="http://schemas.openxmlformats.org/officeDocument/2006/relationships/image" Target="../media/image29.png"/><Relationship Id="rId3" Type="http://schemas.openxmlformats.org/officeDocument/2006/relationships/hyperlink" Target="https://blog.kissmetrics.com/how-to-calculate-lifetime-value/"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 Id="rId4" Type="http://schemas.openxmlformats.org/officeDocument/2006/relationships/image" Target="../media/image35.png"/><Relationship Id="rId3" Type="http://schemas.openxmlformats.org/officeDocument/2006/relationships/hyperlink" Target="https://blog.kissmetrics.com/how-to-calculate-lifetime-value/"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 Id="rId3" Type="http://schemas.openxmlformats.org/officeDocument/2006/relationships/hyperlink" Target="http://en.wikipedia.org/wiki/Customer"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 Id="rId3" Type="http://schemas.openxmlformats.org/officeDocument/2006/relationships/image" Target="../media/image21.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 Id="rId3" Type="http://schemas.openxmlformats.org/officeDocument/2006/relationships/image" Target="../media/image24.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 Id="rId3" Type="http://schemas.openxmlformats.org/officeDocument/2006/relationships/image" Target="../media/image25.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 Id="rId3" Type="http://schemas.openxmlformats.org/officeDocument/2006/relationships/image" Target="../media/image32.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 Id="rId3" Type="http://schemas.openxmlformats.org/officeDocument/2006/relationships/image" Target="../media/image2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 Id="rId3" Type="http://schemas.openxmlformats.org/officeDocument/2006/relationships/image" Target="../media/image09.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 Id="rId3" Type="http://schemas.openxmlformats.org/officeDocument/2006/relationships/image" Target="../media/image27.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 Id="rId3" Type="http://schemas.openxmlformats.org/officeDocument/2006/relationships/image" Target="../media/image38.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5.xml"/><Relationship Id="rId3" Type="http://schemas.openxmlformats.org/officeDocument/2006/relationships/image" Target="../media/image34.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5.xml"/><Relationship Id="rId3" Type="http://schemas.openxmlformats.org/officeDocument/2006/relationships/image" Target="../media/image31.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5.xml"/><Relationship Id="rId3" Type="http://schemas.openxmlformats.org/officeDocument/2006/relationships/hyperlink" Target="http://en.wikipedia.org/wiki/Customer"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5.xml"/><Relationship Id="rId3" Type="http://schemas.openxmlformats.org/officeDocument/2006/relationships/hyperlink" Target="http://en.wikipedia.org/wiki/Geometric_mean"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5.xml"/><Relationship Id="rId4" Type="http://schemas.openxmlformats.org/officeDocument/2006/relationships/image" Target="../media/image50.png"/><Relationship Id="rId3" Type="http://schemas.openxmlformats.org/officeDocument/2006/relationships/image" Target="../media/image33.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5.xml"/><Relationship Id="rId3" Type="http://schemas.openxmlformats.org/officeDocument/2006/relationships/image" Target="../media/image36.gif"/></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hyperlink" Target="http://en.wikipedia.org/wiki/Standard_normal" TargetMode="External"/><Relationship Id="rId3" Type="http://schemas.openxmlformats.org/officeDocument/2006/relationships/hyperlink" Target="http://en.wikipedia.org/wiki/Independence_(probability_theory)" TargetMode="External"/><Relationship Id="rId5" Type="http://schemas.openxmlformats.org/officeDocument/2006/relationships/image" Target="../media/image40.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 Id="rId3" Type="http://schemas.openxmlformats.org/officeDocument/2006/relationships/image" Target="../media/image12.jp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hyperlink" Target="http://en.wikipedia.org/wiki/Statistical_independence" TargetMode="External"/><Relationship Id="rId3" Type="http://schemas.openxmlformats.org/officeDocument/2006/relationships/hyperlink" Target="http://en.wikipedia.org/wiki/Discrete_probability_distribution" TargetMode="External"/><Relationship Id="rId5" Type="http://schemas.openxmlformats.org/officeDocument/2006/relationships/image" Target="../media/image39.gif"/></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hyperlink" Target="http://en.wikipedia.org/wiki/Normal_distribution" TargetMode="External"/><Relationship Id="rId3" Type="http://schemas.openxmlformats.org/officeDocument/2006/relationships/hyperlink" Target="http://en.wikipedia.org/wiki/Probability_density_function" TargetMode="External"/><Relationship Id="rId5" Type="http://schemas.openxmlformats.org/officeDocument/2006/relationships/image" Target="../media/image44.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hyperlink" Target="http://en.wikipedia.org/wiki/Arithmetic_mean" TargetMode="External"/><Relationship Id="rId3" Type="http://schemas.openxmlformats.org/officeDocument/2006/relationships/hyperlink" Target="http://en.wikipedia.org/wiki/Probability_theory" TargetMode="External"/><Relationship Id="rId9" Type="http://schemas.openxmlformats.org/officeDocument/2006/relationships/hyperlink" Target="http://en.wikipedia.org/wiki/Normal_distribution" TargetMode="External"/><Relationship Id="rId6" Type="http://schemas.openxmlformats.org/officeDocument/2006/relationships/hyperlink" Target="http://en.wikipedia.org/wiki/Random_variables" TargetMode="External"/><Relationship Id="rId5" Type="http://schemas.openxmlformats.org/officeDocument/2006/relationships/hyperlink" Target="http://en.wikipedia.org/wiki/Statistical_independence" TargetMode="External"/><Relationship Id="rId8" Type="http://schemas.openxmlformats.org/officeDocument/2006/relationships/hyperlink" Target="http://en.wikipedia.org/wiki/Variance" TargetMode="External"/><Relationship Id="rId7" Type="http://schemas.openxmlformats.org/officeDocument/2006/relationships/hyperlink" Target="http://en.wikipedia.org/wiki/Expected_value" TargetMode="Externa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10" Type="http://schemas.openxmlformats.org/officeDocument/2006/relationships/hyperlink" Target="http://mathworld.wolfram.com/HypothesisTesting.html"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hyperlink" Target="http://mathworld.wolfram.com/AlternativeHypothesis.html" TargetMode="External"/><Relationship Id="rId3" Type="http://schemas.openxmlformats.org/officeDocument/2006/relationships/hyperlink" Target="http://mathworld.wolfram.com/NullHypothesis.html" TargetMode="External"/><Relationship Id="rId9" Type="http://schemas.openxmlformats.org/officeDocument/2006/relationships/hyperlink" Target="http://mathworld.wolfram.com/AlphaValue.html" TargetMode="External"/><Relationship Id="rId6" Type="http://schemas.openxmlformats.org/officeDocument/2006/relationships/hyperlink" Target="http://mathworld.wolfram.com/NullHypothesis.html" TargetMode="External"/><Relationship Id="rId5" Type="http://schemas.openxmlformats.org/officeDocument/2006/relationships/hyperlink" Target="http://mathworld.wolfram.com/TestStatistic.html" TargetMode="External"/><Relationship Id="rId8" Type="http://schemas.openxmlformats.org/officeDocument/2006/relationships/hyperlink" Target="http://mathworld.wolfram.com/NullHypothesis.html" TargetMode="External"/><Relationship Id="rId7" Type="http://schemas.openxmlformats.org/officeDocument/2006/relationships/hyperlink" Target="http://mathworld.wolfram.com/P-Value.html" TargetMode="Externa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43.jpg"/><Relationship Id="rId3" Type="http://schemas.openxmlformats.org/officeDocument/2006/relationships/image" Target="../media/image47.jp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 Id="rId3" Type="http://schemas.openxmlformats.org/officeDocument/2006/relationships/image" Target="../media/image41.gif"/></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 Id="rId3" Type="http://schemas.openxmlformats.org/officeDocument/2006/relationships/image" Target="../media/image42.jp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 Id="rId3" Type="http://schemas.openxmlformats.org/officeDocument/2006/relationships/image" Target="../media/image51.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 Id="rId3" Type="http://schemas.openxmlformats.org/officeDocument/2006/relationships/image" Target="../media/image10.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55.png"/><Relationship Id="rId3" Type="http://schemas.openxmlformats.org/officeDocument/2006/relationships/hyperlink" Target="http://www.saedsayad.com/" TargetMode="Externa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54.png"/><Relationship Id="rId3" Type="http://schemas.openxmlformats.org/officeDocument/2006/relationships/hyperlink" Target="http://www.saedsayad.com/" TargetMode="Externa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 Id="rId3" Type="http://schemas.openxmlformats.org/officeDocument/2006/relationships/image" Target="../media/image48.gif"/></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 Id="rId3" Type="http://schemas.openxmlformats.org/officeDocument/2006/relationships/image" Target="../media/image45.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 Id="rId3" Type="http://schemas.openxmlformats.org/officeDocument/2006/relationships/image" Target="../media/image46.jpg"/></Relationships>
</file>

<file path=ppt/slides/_rels/slide66.xml.rels><?xml version="1.0" encoding="UTF-8" standalone="yes"?><Relationships xmlns="http://schemas.openxmlformats.org/package/2006/relationships"><Relationship Id="rId10" Type="http://schemas.openxmlformats.org/officeDocument/2006/relationships/hyperlink" Target="https://en.wikipedia.org/wiki/Cluster_analysis" TargetMode="External"/><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hyperlink" Target="https://en.wikipedia.org/wiki/Map_(mathematics)" TargetMode="External"/><Relationship Id="rId3" Type="http://schemas.openxmlformats.org/officeDocument/2006/relationships/hyperlink" Target="https://en.wikipedia.org/wiki/Supervised_learning" TargetMode="External"/><Relationship Id="rId9" Type="http://schemas.openxmlformats.org/officeDocument/2006/relationships/hyperlink" Target="https://en.wikipedia.org/wiki/Regression_analysis" TargetMode="External"/><Relationship Id="rId6" Type="http://schemas.openxmlformats.org/officeDocument/2006/relationships/hyperlink" Target="https://en.wikipedia.org/wiki/Feature_learning" TargetMode="External"/><Relationship Id="rId5" Type="http://schemas.openxmlformats.org/officeDocument/2006/relationships/hyperlink" Target="https://en.wikipedia.org/wiki/Unsupervised_learning" TargetMode="External"/><Relationship Id="rId8" Type="http://schemas.openxmlformats.org/officeDocument/2006/relationships/hyperlink" Target="https://en.wikipedia.org/wiki/Multi-label_classification" TargetMode="External"/><Relationship Id="rId7" Type="http://schemas.openxmlformats.org/officeDocument/2006/relationships/hyperlink" Target="https://en.wikipedia.org/wiki/Statistical_classification" TargetMode="Externa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 Id="rId3" Type="http://schemas.openxmlformats.org/officeDocument/2006/relationships/image" Target="../media/image49.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 Id="rId3" Type="http://schemas.openxmlformats.org/officeDocument/2006/relationships/image" Target="../media/image52.png"/></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 Id="rId3" Type="http://schemas.openxmlformats.org/officeDocument/2006/relationships/hyperlink" Target="http://handsondatascience.com/ARulesO.pdf"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 Id="rId3" Type="http://schemas.openxmlformats.org/officeDocument/2006/relationships/image" Target="../media/image18.jp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 Id="rId3" Type="http://schemas.openxmlformats.org/officeDocument/2006/relationships/image" Target="../media/image67.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 Id="rId3" Type="http://schemas.openxmlformats.org/officeDocument/2006/relationships/hyperlink" Target="https://en.wikipedia.org/wiki/Apriori_algorithm" TargetMode="Externa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 Id="rId3" Type="http://schemas.openxmlformats.org/officeDocument/2006/relationships/hyperlink" Target="http://shabal.in/visuals/kmeans/1.html" TargetMode="Externa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 Id="rId3" Type="http://schemas.openxmlformats.org/officeDocument/2006/relationships/image" Target="../media/image58.gif"/></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 Id="rId4" Type="http://schemas.openxmlformats.org/officeDocument/2006/relationships/hyperlink" Target="https://en.wikipedia.org/wiki/Hierarchy" TargetMode="External"/><Relationship Id="rId3" Type="http://schemas.openxmlformats.org/officeDocument/2006/relationships/hyperlink" Target="https://en.wikipedia.org/wiki/Cluster_analysis" TargetMode="External"/><Relationship Id="rId5" Type="http://schemas.openxmlformats.org/officeDocument/2006/relationships/hyperlink" Target="https://en.wikipedia.org/wiki/Hierarchical_clustering#cite_note-1" TargetMode="Externa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 Id="rId3" Type="http://schemas.openxmlformats.org/officeDocument/2006/relationships/image" Target="../media/image59.gif"/></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 Id="rId4" Type="http://schemas.openxmlformats.org/officeDocument/2006/relationships/image" Target="../media/image53.png"/><Relationship Id="rId3" Type="http://schemas.openxmlformats.org/officeDocument/2006/relationships/hyperlink" Target="https://en.wikipedia.org/wiki/Dependent_variable#Use_in_statistics" TargetMode="Externa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 Id="rId3" Type="http://schemas.openxmlformats.org/officeDocument/2006/relationships/hyperlink" Target="http://www.rdatamining.com/examples/text-mining"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 Id="rId4" Type="http://schemas.openxmlformats.org/officeDocument/2006/relationships/hyperlink" Target="https://en.wikipedia.org/wiki/Text_analytics" TargetMode="External"/><Relationship Id="rId3" Type="http://schemas.openxmlformats.org/officeDocument/2006/relationships/hyperlink" Target="https://en.wikipedia.org/wiki/Natural_language_processing" TargetMode="External"/><Relationship Id="rId6" Type="http://schemas.openxmlformats.org/officeDocument/2006/relationships/hyperlink" Target="http://www.slideshare.net/ajayohri/twitter-analysis-by-kaify-rais" TargetMode="External"/><Relationship Id="rId5" Type="http://schemas.openxmlformats.org/officeDocument/2006/relationships/hyperlink" Target="https://en.wikipedia.org/wiki/Computational_linguistics" TargetMode="Externa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 Id="rId4" Type="http://schemas.openxmlformats.org/officeDocument/2006/relationships/hyperlink" Target="https://sites.google.com/site/miningtwitter/questions/sentiment/sentiment" TargetMode="External"/><Relationship Id="rId3" Type="http://schemas.openxmlformats.org/officeDocument/2006/relationships/hyperlink" Target="http://cran.r-project.org/web/packages/sentiment/index.html" TargetMode="Externa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 Id="rId4" Type="http://schemas.openxmlformats.org/officeDocument/2006/relationships/hyperlink" Target="https://en.wikipedia.org/wiki/Metadata" TargetMode="External"/><Relationship Id="rId3" Type="http://schemas.openxmlformats.org/officeDocument/2006/relationships/hyperlink" Target="https://en.wikipedia.org/wiki/Call_Detail_Record" TargetMode="External"/><Relationship Id="rId6" Type="http://schemas.openxmlformats.org/officeDocument/2006/relationships/hyperlink" Target="http://aisel.aisnet.org/cgi/viewcontent.cgi?article=1579&amp;context=amcis2012" TargetMode="External"/><Relationship Id="rId5" Type="http://schemas.openxmlformats.org/officeDocument/2006/relationships/hyperlink" Target="https://en.wikipedia.org/wiki/September_11_Attacks" TargetMode="External"/><Relationship Id="rId7" Type="http://schemas.openxmlformats.org/officeDocument/2006/relationships/hyperlink" Target="http://www.sas.com/en_ie/customers/irish-tax-and-customers.html" TargetMode="External"/></Relationships>
</file>

<file path=ppt/slides/_rels/slide83.xml.rels><?xml version="1.0" encoding="UTF-8" standalone="yes"?><Relationships xmlns="http://schemas.openxmlformats.org/package/2006/relationships"><Relationship Id="rId12" Type="http://schemas.openxmlformats.org/officeDocument/2006/relationships/hyperlink" Target="https://en.wikipedia.org/wiki/Triadic_closure" TargetMode="External"/><Relationship Id="rId10" Type="http://schemas.openxmlformats.org/officeDocument/2006/relationships/hyperlink" Target="https://en.wikipedia.org/wiki/Small_world_experiment" TargetMode="External"/><Relationship Id="rId11" Type="http://schemas.openxmlformats.org/officeDocument/2006/relationships/hyperlink" Target="https://en.wikipedia.org/wiki/Social_network_analysis#cite_note-Kadu12-16" TargetMode="External"/><Relationship Id="rId2" Type="http://schemas.openxmlformats.org/officeDocument/2006/relationships/notesSlide" Target="../notesSlides/notesSlide83.xml"/><Relationship Id="rId1" Type="http://schemas.openxmlformats.org/officeDocument/2006/relationships/slideLayout" Target="../slideLayouts/slideLayout2.xml"/><Relationship Id="rId4" Type="http://schemas.openxmlformats.org/officeDocument/2006/relationships/hyperlink" Target="https://en.wikipedia.org/wiki/Social_network_analysis#cite_note-Granovetter.2C_M._1973_1360.E2.80.931380-18" TargetMode="External"/><Relationship Id="rId3" Type="http://schemas.openxmlformats.org/officeDocument/2006/relationships/hyperlink" Target="https://en.wikipedia.org/wiki/Bridge_(graph_theory)" TargetMode="External"/><Relationship Id="rId9" Type="http://schemas.openxmlformats.org/officeDocument/2006/relationships/hyperlink" Target="https://en.wikipedia.org/wiki/Stanley_Milgram" TargetMode="External"/><Relationship Id="rId6" Type="http://schemas.openxmlformats.org/officeDocument/2006/relationships/hyperlink" Target="https://en.wikipedia.org/wiki/Dense_graph" TargetMode="External"/><Relationship Id="rId5" Type="http://schemas.openxmlformats.org/officeDocument/2006/relationships/hyperlink" Target="https://en.wikipedia.org/wiki/Centrality" TargetMode="External"/><Relationship Id="rId8" Type="http://schemas.openxmlformats.org/officeDocument/2006/relationships/hyperlink" Target="https://en.wikipedia.org/wiki/Social_network_analysis#cite_note-26" TargetMode="External"/><Relationship Id="rId7" Type="http://schemas.openxmlformats.org/officeDocument/2006/relationships/hyperlink" Target="https://en.wikipedia.org/wiki/Social_network_analysis#cite_note-25" TargetMode="Externa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 Id="rId4" Type="http://schemas.openxmlformats.org/officeDocument/2006/relationships/hyperlink" Target="https://en.wikipedia.org/wiki/Betweenness_centrality" TargetMode="External"/><Relationship Id="rId3" Type="http://schemas.openxmlformats.org/officeDocument/2006/relationships/image" Target="../media/image56.png"/></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 Id="rId3" Type="http://schemas.openxmlformats.org/officeDocument/2006/relationships/image" Target="../media/image69.png"/></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 Id="rId4" Type="http://schemas.openxmlformats.org/officeDocument/2006/relationships/hyperlink" Target="https://en.wikipedia.org/wiki/Model_(abstract)" TargetMode="External"/><Relationship Id="rId3" Type="http://schemas.openxmlformats.org/officeDocument/2006/relationships/hyperlink" Target="https://en.wikipedia.org/wiki/Data_point" TargetMode="External"/><Relationship Id="rId5" Type="http://schemas.openxmlformats.org/officeDocument/2006/relationships/image" Target="../media/image57.png"/></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 Id="rId4" Type="http://schemas.openxmlformats.org/officeDocument/2006/relationships/image" Target="../media/image66.png"/><Relationship Id="rId3" Type="http://schemas.openxmlformats.org/officeDocument/2006/relationships/hyperlink" Target="https://www.quandl.com/data/WORLDBANK/IND_GC_TAX_TOTL_GD_ZS-India-Tax-revenue-of-GDP" TargetMode="Externa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5.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5.xml"/><Relationship Id="rId3" Type="http://schemas.openxmlformats.org/officeDocument/2006/relationships/image" Target="../media/image6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5.xml"/><Relationship Id="rId3" Type="http://schemas.openxmlformats.org/officeDocument/2006/relationships/image" Target="../media/image65.png"/></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 Id="rId4" Type="http://schemas.openxmlformats.org/officeDocument/2006/relationships/hyperlink" Target="https://en.wikipedia.org/wiki/Cohort_(statistics)" TargetMode="External"/><Relationship Id="rId3" Type="http://schemas.openxmlformats.org/officeDocument/2006/relationships/hyperlink" Target="https://en.wikipedia.org/wiki/Behavioral_analytics" TargetMode="External"/><Relationship Id="rId6" Type="http://schemas.openxmlformats.org/officeDocument/2006/relationships/image" Target="../media/image70.png"/><Relationship Id="rId5" Type="http://schemas.openxmlformats.org/officeDocument/2006/relationships/image" Target="../media/image62.png"/></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5.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5.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xml"/><Relationship Id="rId3" Type="http://schemas.openxmlformats.org/officeDocument/2006/relationships/image" Target="../media/image60.png"/></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xml"/><Relationship Id="rId3" Type="http://schemas.openxmlformats.org/officeDocument/2006/relationships/image" Target="../media/image61.png"/></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xml"/><Relationship Id="rId3" Type="http://schemas.openxmlformats.org/officeDocument/2006/relationships/image" Target="../media/image6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B7B7B7"/>
        </a:solidFill>
      </p:bgPr>
    </p:bg>
    <p:spTree>
      <p:nvGrpSpPr>
        <p:cNvPr id="131" name="Shape 131"/>
        <p:cNvGrpSpPr/>
        <p:nvPr/>
      </p:nvGrpSpPr>
      <p:grpSpPr>
        <a:xfrm>
          <a:off x="0" y="0"/>
          <a:ext cx="0" cy="0"/>
          <a:chOff x="0" y="0"/>
          <a:chExt cx="0" cy="0"/>
        </a:xfrm>
      </p:grpSpPr>
      <p:pic>
        <p:nvPicPr>
          <p:cNvPr id="132" name="Shape 132"/>
          <p:cNvPicPr preferRelativeResize="0"/>
          <p:nvPr/>
        </p:nvPicPr>
        <p:blipFill>
          <a:blip r:embed="rId3">
            <a:alphaModFix/>
          </a:blip>
          <a:stretch>
            <a:fillRect/>
          </a:stretch>
        </p:blipFill>
        <p:spPr>
          <a:xfrm>
            <a:off x="0" y="0"/>
            <a:ext cx="9143996" cy="4250749"/>
          </a:xfrm>
          <a:prstGeom prst="rect">
            <a:avLst/>
          </a:prstGeom>
          <a:noFill/>
          <a:ln>
            <a:noFill/>
          </a:ln>
        </p:spPr>
      </p:pic>
      <p:sp>
        <p:nvSpPr>
          <p:cNvPr id="133" name="Shape 133"/>
          <p:cNvSpPr txBox="1"/>
          <p:nvPr>
            <p:ph type="ctrTitle"/>
          </p:nvPr>
        </p:nvSpPr>
        <p:spPr>
          <a:xfrm>
            <a:off x="827750" y="3394203"/>
            <a:ext cx="7772400" cy="1749300"/>
          </a:xfrm>
          <a:prstGeom prst="rect">
            <a:avLst/>
          </a:prstGeom>
          <a:solidFill>
            <a:srgbClr val="CCCCCC"/>
          </a:solidFill>
        </p:spPr>
        <p:txBody>
          <a:bodyPr anchorCtr="0" anchor="b" bIns="91425" lIns="91425" rIns="91425" tIns="91425">
            <a:noAutofit/>
          </a:bodyPr>
          <a:lstStyle/>
          <a:p>
            <a:pPr>
              <a:spcBef>
                <a:spcPts val="0"/>
              </a:spcBef>
              <a:buNone/>
            </a:pPr>
            <a:r>
              <a:rPr lang="en"/>
              <a:t>Summer School</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1" name="Shape 211"/>
        <p:cNvGrpSpPr/>
        <p:nvPr/>
      </p:nvGrpSpPr>
      <p:grpSpPr>
        <a:xfrm>
          <a:off x="0" y="0"/>
          <a:ext cx="0" cy="0"/>
          <a:chOff x="0" y="0"/>
          <a:chExt cx="0" cy="0"/>
        </a:xfrm>
      </p:grpSpPr>
      <p:sp>
        <p:nvSpPr>
          <p:cNvPr id="212" name="Shape 212"/>
          <p:cNvSpPr txBox="1"/>
          <p:nvPr>
            <p:ph type="title"/>
          </p:nvPr>
        </p:nvSpPr>
        <p:spPr>
          <a:xfrm>
            <a:off x="621000" y="2422828"/>
            <a:ext cx="8229600" cy="857400"/>
          </a:xfrm>
          <a:prstGeom prst="rect">
            <a:avLst/>
          </a:prstGeom>
          <a:noFill/>
          <a:ln>
            <a:noFill/>
          </a:ln>
        </p:spPr>
        <p:txBody>
          <a:bodyPr anchorCtr="0" anchor="b" bIns="91425" lIns="91425" rIns="91425" tIns="91425">
            <a:noAutofit/>
          </a:bodyPr>
          <a:lstStyle/>
          <a:p>
            <a:pPr lvl="0" rtl="0">
              <a:spcBef>
                <a:spcPts val="0"/>
              </a:spcBef>
              <a:buClr>
                <a:schemeClr val="dk1"/>
              </a:buClr>
              <a:buSzPct val="30555"/>
              <a:buFont typeface="Arial"/>
              <a:buNone/>
            </a:pPr>
            <a:r>
              <a:rPr lang="en"/>
              <a:t>Introduction to Data Science</a:t>
            </a:r>
          </a:p>
          <a:p>
            <a:pPr lvl="0" rtl="0">
              <a:spcBef>
                <a:spcPts val="0"/>
              </a:spcBef>
              <a:buNone/>
            </a:pPr>
            <a:r>
              <a:t/>
            </a:r>
            <a:endParaRPr/>
          </a:p>
        </p:txBody>
      </p:sp>
      <p:sp>
        <p:nvSpPr>
          <p:cNvPr id="213" name="Shape 213"/>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lvl="0" rtl="0">
              <a:spcBef>
                <a:spcPts val="0"/>
              </a:spcBef>
              <a:buNone/>
            </a:pPr>
            <a:r>
              <a:t/>
            </a:r>
            <a:endParaRPr/>
          </a:p>
        </p:txBody>
      </p:sp>
      <p:pic>
        <p:nvPicPr>
          <p:cNvPr id="214" name="Shape 214"/>
          <p:cNvPicPr preferRelativeResize="0"/>
          <p:nvPr/>
        </p:nvPicPr>
        <p:blipFill rotWithShape="1">
          <a:blip r:embed="rId3">
            <a:alphaModFix/>
          </a:blip>
          <a:srcRect b="0" l="0" r="0" t="0"/>
          <a:stretch/>
        </p:blipFill>
        <p:spPr>
          <a:xfrm>
            <a:off x="4659600" y="2219000"/>
            <a:ext cx="4190999" cy="3143100"/>
          </a:xfrm>
          <a:prstGeom prst="rect">
            <a:avLst/>
          </a:prstGeom>
          <a:noFill/>
          <a:ln>
            <a:noFill/>
          </a:ln>
        </p:spPr>
      </p:pic>
    </p:spTree>
  </p:cSld>
  <p:clrMapOvr>
    <a:masterClrMapping/>
  </p:clrMapOvr>
  <p:transition spd="slow">
    <p:cut/>
  </p:transition>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54" name="Shape 854"/>
        <p:cNvGrpSpPr/>
        <p:nvPr/>
      </p:nvGrpSpPr>
      <p:grpSpPr>
        <a:xfrm>
          <a:off x="0" y="0"/>
          <a:ext cx="0" cy="0"/>
          <a:chOff x="0" y="0"/>
          <a:chExt cx="0" cy="0"/>
        </a:xfrm>
      </p:grpSpPr>
      <p:sp>
        <p:nvSpPr>
          <p:cNvPr id="855" name="Shape 855"/>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t/>
            </a:r>
            <a:endParaRPr/>
          </a:p>
        </p:txBody>
      </p:sp>
      <p:sp>
        <p:nvSpPr>
          <p:cNvPr id="856" name="Shape 856"/>
          <p:cNvSpPr txBox="1"/>
          <p:nvPr>
            <p:ph idx="1" type="subTitle"/>
          </p:nvPr>
        </p:nvSpPr>
        <p:spPr>
          <a:xfrm>
            <a:off x="685800" y="2840053"/>
            <a:ext cx="7772400" cy="784799"/>
          </a:xfrm>
          <a:prstGeom prst="rect">
            <a:avLst/>
          </a:prstGeom>
        </p:spPr>
        <p:txBody>
          <a:bodyPr anchorCtr="0" anchor="t" bIns="91425" lIns="91425" rIns="91425" tIns="91425">
            <a:noAutofit/>
          </a:bodyPr>
          <a:lstStyle/>
          <a:p>
            <a:pPr lvl="0" rtl="0">
              <a:spcBef>
                <a:spcPts val="0"/>
              </a:spcBef>
              <a:buNone/>
            </a:pPr>
            <a:r>
              <a:t/>
            </a:r>
            <a:endParaRPr/>
          </a:p>
        </p:txBody>
      </p:sp>
      <p:pic>
        <p:nvPicPr>
          <p:cNvPr id="857" name="Shape 857"/>
          <p:cNvPicPr preferRelativeResize="0"/>
          <p:nvPr/>
        </p:nvPicPr>
        <p:blipFill>
          <a:blip r:embed="rId3">
            <a:alphaModFix/>
          </a:blip>
          <a:stretch>
            <a:fillRect/>
          </a:stretch>
        </p:blipFill>
        <p:spPr>
          <a:xfrm>
            <a:off x="871374" y="372324"/>
            <a:ext cx="7171523" cy="4032000"/>
          </a:xfrm>
          <a:prstGeom prst="rect">
            <a:avLst/>
          </a:prstGeom>
          <a:noFill/>
          <a:ln>
            <a:noFill/>
          </a:ln>
        </p:spPr>
      </p:pic>
    </p:spTree>
  </p:cSld>
  <p:clrMapOvr>
    <a:masterClrMapping/>
  </p:clrMapOvr>
  <p:transition spd="slow">
    <p:cut/>
  </p:transition>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61" name="Shape 861"/>
        <p:cNvGrpSpPr/>
        <p:nvPr/>
      </p:nvGrpSpPr>
      <p:grpSpPr>
        <a:xfrm>
          <a:off x="0" y="0"/>
          <a:ext cx="0" cy="0"/>
          <a:chOff x="0" y="0"/>
          <a:chExt cx="0" cy="0"/>
        </a:xfrm>
      </p:grpSpPr>
      <p:sp>
        <p:nvSpPr>
          <p:cNvPr id="862" name="Shape 862"/>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t/>
            </a:r>
            <a:endParaRPr/>
          </a:p>
        </p:txBody>
      </p:sp>
      <p:sp>
        <p:nvSpPr>
          <p:cNvPr id="863" name="Shape 863"/>
          <p:cNvSpPr txBox="1"/>
          <p:nvPr>
            <p:ph idx="1" type="subTitle"/>
          </p:nvPr>
        </p:nvSpPr>
        <p:spPr>
          <a:xfrm>
            <a:off x="685800" y="2840053"/>
            <a:ext cx="7772400" cy="784799"/>
          </a:xfrm>
          <a:prstGeom prst="rect">
            <a:avLst/>
          </a:prstGeom>
        </p:spPr>
        <p:txBody>
          <a:bodyPr anchorCtr="0" anchor="t" bIns="91425" lIns="91425" rIns="91425" tIns="91425">
            <a:noAutofit/>
          </a:bodyPr>
          <a:lstStyle/>
          <a:p>
            <a:pPr lvl="0" rtl="0">
              <a:spcBef>
                <a:spcPts val="0"/>
              </a:spcBef>
              <a:buNone/>
            </a:pPr>
            <a:r>
              <a:t/>
            </a:r>
            <a:endParaRPr/>
          </a:p>
        </p:txBody>
      </p:sp>
      <p:pic>
        <p:nvPicPr>
          <p:cNvPr id="864" name="Shape 864"/>
          <p:cNvPicPr preferRelativeResize="0"/>
          <p:nvPr/>
        </p:nvPicPr>
        <p:blipFill>
          <a:blip r:embed="rId3">
            <a:alphaModFix/>
          </a:blip>
          <a:stretch>
            <a:fillRect/>
          </a:stretch>
        </p:blipFill>
        <p:spPr>
          <a:xfrm>
            <a:off x="366649" y="159000"/>
            <a:ext cx="8229549" cy="4626875"/>
          </a:xfrm>
          <a:prstGeom prst="rect">
            <a:avLst/>
          </a:prstGeom>
          <a:noFill/>
          <a:ln>
            <a:noFill/>
          </a:ln>
        </p:spPr>
      </p:pic>
    </p:spTree>
  </p:cSld>
  <p:clrMapOvr>
    <a:masterClrMapping/>
  </p:clrMapOvr>
  <p:transition spd="slow">
    <p:cut/>
  </p:transition>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68" name="Shape 868"/>
        <p:cNvGrpSpPr/>
        <p:nvPr/>
      </p:nvGrpSpPr>
      <p:grpSpPr>
        <a:xfrm>
          <a:off x="0" y="0"/>
          <a:ext cx="0" cy="0"/>
          <a:chOff x="0" y="0"/>
          <a:chExt cx="0" cy="0"/>
        </a:xfrm>
      </p:grpSpPr>
      <p:sp>
        <p:nvSpPr>
          <p:cNvPr id="869" name="Shape 869"/>
          <p:cNvSpPr txBox="1"/>
          <p:nvPr>
            <p:ph type="ctrTitle"/>
          </p:nvPr>
        </p:nvSpPr>
        <p:spPr>
          <a:xfrm>
            <a:off x="685800" y="1583342"/>
            <a:ext cx="7772400" cy="1159799"/>
          </a:xfrm>
          <a:prstGeom prst="rect">
            <a:avLst/>
          </a:prstGeom>
        </p:spPr>
        <p:txBody>
          <a:bodyPr anchorCtr="0" anchor="b" bIns="91425" lIns="91425" rIns="91425" tIns="91425">
            <a:noAutofit/>
          </a:bodyPr>
          <a:lstStyle/>
          <a:p>
            <a:pPr rtl="0">
              <a:spcBef>
                <a:spcPts val="0"/>
              </a:spcBef>
              <a:buNone/>
            </a:pPr>
            <a:r>
              <a:rPr lang="en"/>
              <a:t>Quiz Time</a:t>
            </a:r>
          </a:p>
          <a:p>
            <a:pPr rtl="0">
              <a:spcBef>
                <a:spcPts val="0"/>
              </a:spcBef>
              <a:buNone/>
            </a:pPr>
            <a:r>
              <a:t/>
            </a:r>
            <a:endParaRPr/>
          </a:p>
          <a:p>
            <a:pPr rtl="0">
              <a:spcBef>
                <a:spcPts val="0"/>
              </a:spcBef>
              <a:buNone/>
            </a:pPr>
            <a:r>
              <a:rPr lang="en" sz="1100"/>
              <a:t>LTV</a:t>
            </a:r>
          </a:p>
          <a:p>
            <a:pPr rtl="0">
              <a:spcBef>
                <a:spcPts val="0"/>
              </a:spcBef>
              <a:buNone/>
            </a:pPr>
            <a:r>
              <a:rPr lang="en" sz="1100"/>
              <a:t> </a:t>
            </a:r>
            <a:r>
              <a:rPr lang="en" sz="1000" u="sng">
                <a:solidFill>
                  <a:schemeClr val="hlink"/>
                </a:solidFill>
                <a:hlinkClick r:id="rId3"/>
              </a:rPr>
              <a:t>https://docs.google.com/forms/d/1lLbkLTZgZVrM7EovRibhCD10qN38Tk9xrwOcZ6WPYiY/viewform</a:t>
            </a:r>
          </a:p>
          <a:p>
            <a:pPr rtl="0">
              <a:spcBef>
                <a:spcPts val="0"/>
              </a:spcBef>
              <a:buNone/>
            </a:pPr>
            <a:r>
              <a:rPr lang="en" sz="1000"/>
              <a:t>RFM</a:t>
            </a:r>
          </a:p>
          <a:p>
            <a:pPr rtl="0">
              <a:spcBef>
                <a:spcPts val="0"/>
              </a:spcBef>
              <a:buNone/>
            </a:pPr>
            <a:r>
              <a:rPr lang="en" sz="1000" u="sng">
                <a:solidFill>
                  <a:schemeClr val="hlink"/>
                </a:solidFill>
                <a:hlinkClick r:id="rId4"/>
              </a:rPr>
              <a:t>https://docs.google.com/forms/d/1_LPANhgPURQi_8zi840TGs9ahS4G6VqexnNWRDCvq5w/viewform</a:t>
            </a:r>
          </a:p>
          <a:p>
            <a:pPr rtl="0">
              <a:spcBef>
                <a:spcPts val="0"/>
              </a:spcBef>
              <a:buNone/>
            </a:pPr>
            <a:r>
              <a:t/>
            </a:r>
            <a:endParaRPr sz="1000"/>
          </a:p>
          <a:p>
            <a:pPr>
              <a:spcBef>
                <a:spcPts val="0"/>
              </a:spcBef>
              <a:buNone/>
            </a:pPr>
            <a:r>
              <a:t/>
            </a:r>
            <a:endParaRPr sz="1000"/>
          </a:p>
        </p:txBody>
      </p:sp>
      <p:sp>
        <p:nvSpPr>
          <p:cNvPr id="870" name="Shape 870"/>
          <p:cNvSpPr txBox="1"/>
          <p:nvPr>
            <p:ph idx="1" type="subTitle"/>
          </p:nvPr>
        </p:nvSpPr>
        <p:spPr>
          <a:xfrm>
            <a:off x="685800" y="2840053"/>
            <a:ext cx="7772400" cy="784799"/>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transition spd="slow">
    <p:cut/>
  </p:transition>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B7B7B7"/>
        </a:solidFill>
      </p:bgPr>
    </p:bg>
    <p:spTree>
      <p:nvGrpSpPr>
        <p:cNvPr id="874" name="Shape 874"/>
        <p:cNvGrpSpPr/>
        <p:nvPr/>
      </p:nvGrpSpPr>
      <p:grpSpPr>
        <a:xfrm>
          <a:off x="0" y="0"/>
          <a:ext cx="0" cy="0"/>
          <a:chOff x="0" y="0"/>
          <a:chExt cx="0" cy="0"/>
        </a:xfrm>
      </p:grpSpPr>
      <p:pic>
        <p:nvPicPr>
          <p:cNvPr id="875" name="Shape 875"/>
          <p:cNvPicPr preferRelativeResize="0"/>
          <p:nvPr/>
        </p:nvPicPr>
        <p:blipFill>
          <a:blip r:embed="rId3">
            <a:alphaModFix/>
          </a:blip>
          <a:stretch>
            <a:fillRect/>
          </a:stretch>
        </p:blipFill>
        <p:spPr>
          <a:xfrm>
            <a:off x="0" y="0"/>
            <a:ext cx="9143996" cy="4250749"/>
          </a:xfrm>
          <a:prstGeom prst="rect">
            <a:avLst/>
          </a:prstGeom>
          <a:noFill/>
          <a:ln>
            <a:noFill/>
          </a:ln>
        </p:spPr>
      </p:pic>
      <p:sp>
        <p:nvSpPr>
          <p:cNvPr id="876" name="Shape 876"/>
          <p:cNvSpPr txBox="1"/>
          <p:nvPr>
            <p:ph type="ctrTitle"/>
          </p:nvPr>
        </p:nvSpPr>
        <p:spPr>
          <a:xfrm>
            <a:off x="827750" y="3394203"/>
            <a:ext cx="7772400" cy="1749300"/>
          </a:xfrm>
          <a:prstGeom prst="rect">
            <a:avLst/>
          </a:prstGeom>
          <a:solidFill>
            <a:srgbClr val="CCCCCC"/>
          </a:solidFill>
        </p:spPr>
        <p:txBody>
          <a:bodyPr anchorCtr="0" anchor="b" bIns="91425" lIns="91425" rIns="91425" tIns="91425">
            <a:noAutofit/>
          </a:bodyPr>
          <a:lstStyle/>
          <a:p>
            <a:pPr lvl="0" rtl="0">
              <a:spcBef>
                <a:spcPts val="0"/>
              </a:spcBef>
              <a:buNone/>
            </a:pPr>
            <a:r>
              <a:rPr lang="en"/>
              <a:t>Summer School</a:t>
            </a: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9" name="Shape 219"/>
        <p:cNvGrpSpPr/>
        <p:nvPr/>
      </p:nvGrpSpPr>
      <p:grpSpPr>
        <a:xfrm>
          <a:off x="0" y="0"/>
          <a:ext cx="0" cy="0"/>
          <a:chOff x="0" y="0"/>
          <a:chExt cx="0" cy="0"/>
        </a:xfrm>
      </p:grpSpPr>
      <p:sp>
        <p:nvSpPr>
          <p:cNvPr id="220" name="Shape 220"/>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Information Ladder</a:t>
            </a:r>
          </a:p>
        </p:txBody>
      </p:sp>
      <p:sp>
        <p:nvSpPr>
          <p:cNvPr id="221" name="Shape 221"/>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lnSpc>
                <a:spcPct val="150000"/>
              </a:lnSpc>
              <a:spcBef>
                <a:spcPts val="0"/>
              </a:spcBef>
              <a:spcAft>
                <a:spcPts val="1800"/>
              </a:spcAft>
              <a:buClr>
                <a:schemeClr val="dk1"/>
              </a:buClr>
              <a:buSzPct val="91666"/>
              <a:buFont typeface="Arial"/>
              <a:buNone/>
            </a:pPr>
            <a:r>
              <a:rPr lang="en" sz="1200">
                <a:solidFill>
                  <a:srgbClr val="686868"/>
                </a:solidFill>
              </a:rPr>
              <a:t>The </a:t>
            </a:r>
            <a:r>
              <a:rPr b="1" lang="en" sz="1200">
                <a:solidFill>
                  <a:srgbClr val="686868"/>
                </a:solidFill>
              </a:rPr>
              <a:t>information ladder</a:t>
            </a:r>
            <a:r>
              <a:rPr lang="en" sz="1200">
                <a:solidFill>
                  <a:srgbClr val="686868"/>
                </a:solidFill>
              </a:rPr>
              <a:t> was created by education professor Norman Longworth to describe the stages in human learning. According to the ladder, a learner moves through the following progression to construct “wisdom”from “data” </a:t>
            </a:r>
          </a:p>
          <a:p>
            <a:pPr indent="0" lvl="0" marL="228600" marR="228600" rtl="0">
              <a:lnSpc>
                <a:spcPct val="150000"/>
              </a:lnSpc>
              <a:spcBef>
                <a:spcPts val="0"/>
              </a:spcBef>
              <a:spcAft>
                <a:spcPts val="1800"/>
              </a:spcAft>
              <a:buClr>
                <a:schemeClr val="dk1"/>
              </a:buClr>
              <a:buSzPct val="91666"/>
              <a:buFont typeface="Arial"/>
              <a:buNone/>
            </a:pPr>
            <a:r>
              <a:rPr lang="en" sz="1200">
                <a:solidFill>
                  <a:srgbClr val="686868"/>
                </a:solidFill>
              </a:rPr>
              <a:t>Data</a:t>
            </a:r>
            <a:r>
              <a:rPr b="1" lang="en" sz="1200">
                <a:solidFill>
                  <a:srgbClr val="686868"/>
                </a:solidFill>
              </a:rPr>
              <a:t> →</a:t>
            </a:r>
          </a:p>
          <a:p>
            <a:pPr indent="0" lvl="0" marL="228600" marR="228600" rtl="0">
              <a:lnSpc>
                <a:spcPct val="150000"/>
              </a:lnSpc>
              <a:spcBef>
                <a:spcPts val="0"/>
              </a:spcBef>
              <a:spcAft>
                <a:spcPts val="1800"/>
              </a:spcAft>
              <a:buClr>
                <a:schemeClr val="dk1"/>
              </a:buClr>
              <a:buSzPct val="91666"/>
              <a:buFont typeface="Arial"/>
              <a:buNone/>
            </a:pPr>
            <a:r>
              <a:rPr b="1" lang="en" sz="1200">
                <a:solidFill>
                  <a:srgbClr val="686868"/>
                </a:solidFill>
              </a:rPr>
              <a:t>   </a:t>
            </a:r>
            <a:r>
              <a:rPr lang="en" sz="1200">
                <a:solidFill>
                  <a:srgbClr val="686868"/>
                </a:solidFill>
              </a:rPr>
              <a:t>Information</a:t>
            </a:r>
            <a:r>
              <a:rPr b="1" lang="en" sz="1200">
                <a:solidFill>
                  <a:srgbClr val="686868"/>
                </a:solidFill>
              </a:rPr>
              <a:t> →</a:t>
            </a:r>
          </a:p>
          <a:p>
            <a:pPr indent="0" lvl="0" marL="228600" marR="228600" rtl="0">
              <a:lnSpc>
                <a:spcPct val="150000"/>
              </a:lnSpc>
              <a:spcBef>
                <a:spcPts val="0"/>
              </a:spcBef>
              <a:spcAft>
                <a:spcPts val="1800"/>
              </a:spcAft>
              <a:buClr>
                <a:schemeClr val="dk1"/>
              </a:buClr>
              <a:buSzPct val="91666"/>
              <a:buFont typeface="Arial"/>
              <a:buNone/>
            </a:pPr>
            <a:r>
              <a:rPr b="1" lang="en" sz="1200">
                <a:solidFill>
                  <a:srgbClr val="686868"/>
                </a:solidFill>
              </a:rPr>
              <a:t>                </a:t>
            </a:r>
            <a:r>
              <a:rPr lang="en" sz="1200">
                <a:solidFill>
                  <a:srgbClr val="686868"/>
                </a:solidFill>
              </a:rPr>
              <a:t>Knowledge</a:t>
            </a:r>
            <a:r>
              <a:rPr b="1" lang="en" sz="1200">
                <a:solidFill>
                  <a:srgbClr val="686868"/>
                </a:solidFill>
              </a:rPr>
              <a:t> →</a:t>
            </a:r>
          </a:p>
          <a:p>
            <a:pPr indent="0" lvl="0" marL="228600" marR="228600" rtl="0">
              <a:lnSpc>
                <a:spcPct val="150000"/>
              </a:lnSpc>
              <a:spcBef>
                <a:spcPts val="0"/>
              </a:spcBef>
              <a:spcAft>
                <a:spcPts val="1800"/>
              </a:spcAft>
              <a:buClr>
                <a:schemeClr val="dk1"/>
              </a:buClr>
              <a:buSzPct val="91666"/>
              <a:buFont typeface="Arial"/>
              <a:buNone/>
            </a:pPr>
            <a:r>
              <a:rPr b="1" lang="en" sz="1200">
                <a:solidFill>
                  <a:srgbClr val="686868"/>
                </a:solidFill>
              </a:rPr>
              <a:t>                                    </a:t>
            </a:r>
            <a:r>
              <a:rPr lang="en" sz="1200">
                <a:solidFill>
                  <a:srgbClr val="686868"/>
                </a:solidFill>
              </a:rPr>
              <a:t>Understanding</a:t>
            </a:r>
            <a:r>
              <a:rPr b="1" lang="en" sz="1200">
                <a:solidFill>
                  <a:srgbClr val="686868"/>
                </a:solidFill>
              </a:rPr>
              <a:t> → </a:t>
            </a:r>
          </a:p>
          <a:p>
            <a:pPr indent="0" lvl="0" marL="228600" marR="228600" rtl="0">
              <a:lnSpc>
                <a:spcPct val="150000"/>
              </a:lnSpc>
              <a:spcBef>
                <a:spcPts val="0"/>
              </a:spcBef>
              <a:spcAft>
                <a:spcPts val="1800"/>
              </a:spcAft>
              <a:buClr>
                <a:schemeClr val="dk1"/>
              </a:buClr>
              <a:buSzPct val="91666"/>
              <a:buFont typeface="Arial"/>
              <a:buNone/>
            </a:pPr>
            <a:r>
              <a:rPr b="1" lang="en" sz="1200">
                <a:solidFill>
                  <a:srgbClr val="686868"/>
                </a:solidFill>
              </a:rPr>
              <a:t>                                                                  </a:t>
            </a:r>
            <a:r>
              <a:rPr lang="en" sz="1200">
                <a:solidFill>
                  <a:srgbClr val="686868"/>
                </a:solidFill>
              </a:rPr>
              <a:t>Insight</a:t>
            </a:r>
            <a:r>
              <a:rPr b="1" lang="en" sz="1200">
                <a:solidFill>
                  <a:srgbClr val="686868"/>
                </a:solidFill>
              </a:rPr>
              <a:t> →</a:t>
            </a:r>
          </a:p>
          <a:p>
            <a:pPr indent="0" lvl="0" marL="228600" marR="228600" rtl="0">
              <a:lnSpc>
                <a:spcPct val="150000"/>
              </a:lnSpc>
              <a:spcBef>
                <a:spcPts val="0"/>
              </a:spcBef>
              <a:spcAft>
                <a:spcPts val="1800"/>
              </a:spcAft>
              <a:buClr>
                <a:schemeClr val="dk1"/>
              </a:buClr>
              <a:buSzPct val="91666"/>
              <a:buFont typeface="Arial"/>
              <a:buNone/>
            </a:pPr>
            <a:r>
              <a:rPr b="1" lang="en" sz="1200">
                <a:solidFill>
                  <a:srgbClr val="686868"/>
                </a:solidFill>
              </a:rPr>
              <a:t>                                                                                 </a:t>
            </a:r>
            <a:r>
              <a:rPr lang="en" sz="1200">
                <a:solidFill>
                  <a:srgbClr val="686868"/>
                </a:solidFill>
              </a:rPr>
              <a:t>Wisdom</a:t>
            </a:r>
          </a:p>
          <a:p>
            <a:pPr lvl="0" rtl="0">
              <a:spcBef>
                <a:spcPts val="0"/>
              </a:spcBef>
              <a:buNone/>
            </a:pPr>
            <a:r>
              <a:t/>
            </a:r>
            <a:endParaRP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6" name="Shape 226"/>
        <p:cNvGrpSpPr/>
        <p:nvPr/>
      </p:nvGrpSpPr>
      <p:grpSpPr>
        <a:xfrm>
          <a:off x="0" y="0"/>
          <a:ext cx="0" cy="0"/>
          <a:chOff x="0" y="0"/>
          <a:chExt cx="0" cy="0"/>
        </a:xfrm>
      </p:grpSpPr>
      <p:sp>
        <p:nvSpPr>
          <p:cNvPr id="227" name="Shape 227"/>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DIKW</a:t>
            </a:r>
          </a:p>
        </p:txBody>
      </p:sp>
      <p:sp>
        <p:nvSpPr>
          <p:cNvPr id="228" name="Shape 228"/>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lvl="0" rtl="0">
              <a:spcBef>
                <a:spcPts val="0"/>
              </a:spcBef>
              <a:buNone/>
            </a:pPr>
            <a:r>
              <a:t/>
            </a:r>
            <a:endParaRPr/>
          </a:p>
        </p:txBody>
      </p:sp>
      <p:pic>
        <p:nvPicPr>
          <p:cNvPr id="229" name="Shape 229"/>
          <p:cNvPicPr preferRelativeResize="0"/>
          <p:nvPr/>
        </p:nvPicPr>
        <p:blipFill>
          <a:blip r:embed="rId3">
            <a:alphaModFix/>
          </a:blip>
          <a:stretch>
            <a:fillRect/>
          </a:stretch>
        </p:blipFill>
        <p:spPr>
          <a:xfrm>
            <a:off x="457200" y="1720673"/>
            <a:ext cx="4112614" cy="3205174"/>
          </a:xfrm>
          <a:prstGeom prst="rect">
            <a:avLst/>
          </a:prstGeom>
          <a:noFill/>
          <a:ln>
            <a:noFill/>
          </a:ln>
        </p:spPr>
      </p:pic>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4" name="Shape 234"/>
        <p:cNvGrpSpPr/>
        <p:nvPr/>
      </p:nvGrpSpPr>
      <p:grpSpPr>
        <a:xfrm>
          <a:off x="0" y="0"/>
          <a:ext cx="0" cy="0"/>
          <a:chOff x="0" y="0"/>
          <a:chExt cx="0" cy="0"/>
        </a:xfrm>
      </p:grpSpPr>
      <p:sp>
        <p:nvSpPr>
          <p:cNvPr id="235" name="Shape 235"/>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lnSpc>
                <a:spcPct val="115000"/>
              </a:lnSpc>
              <a:spcBef>
                <a:spcPts val="0"/>
              </a:spcBef>
              <a:buNone/>
            </a:pPr>
            <a:r>
              <a:rPr b="0" lang="en" sz="1800"/>
              <a:t>Basics of Data Science</a:t>
            </a:r>
          </a:p>
        </p:txBody>
      </p:sp>
      <p:sp>
        <p:nvSpPr>
          <p:cNvPr id="236" name="Shape 236"/>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lang="en" sz="1100" u="sng">
                <a:solidFill>
                  <a:schemeClr val="hlink"/>
                </a:solidFill>
                <a:hlinkClick r:id="rId3"/>
              </a:rPr>
              <a:t>http://en.wikipedia.org/wiki/Data_science</a:t>
            </a:r>
          </a:p>
          <a:p>
            <a:pPr lvl="0" rtl="0">
              <a:spcBef>
                <a:spcPts val="0"/>
              </a:spcBef>
              <a:buNone/>
            </a:pPr>
            <a:r>
              <a:t/>
            </a:r>
            <a:endParaRPr sz="1100"/>
          </a:p>
          <a:p>
            <a:pPr lvl="0" rtl="0">
              <a:spcBef>
                <a:spcPts val="0"/>
              </a:spcBef>
              <a:buNone/>
            </a:pPr>
            <a:r>
              <a:t/>
            </a:r>
            <a:endParaRPr sz="1100"/>
          </a:p>
          <a:p>
            <a:pPr lvl="0" rtl="0">
              <a:spcBef>
                <a:spcPts val="0"/>
              </a:spcBef>
              <a:buNone/>
            </a:pPr>
            <a:r>
              <a:rPr b="1" lang="en" sz="1100">
                <a:solidFill>
                  <a:srgbClr val="252525"/>
                </a:solidFill>
              </a:rPr>
              <a:t>Data Science</a:t>
            </a:r>
            <a:r>
              <a:rPr lang="en" sz="1100">
                <a:solidFill>
                  <a:srgbClr val="252525"/>
                </a:solidFill>
              </a:rPr>
              <a:t> is the extraction of </a:t>
            </a:r>
            <a:r>
              <a:rPr lang="en" sz="1100">
                <a:solidFill>
                  <a:srgbClr val="0B0080"/>
                </a:solidFill>
                <a:hlinkClick r:id="rId4"/>
              </a:rPr>
              <a:t>knowledge</a:t>
            </a:r>
            <a:r>
              <a:rPr lang="en" sz="1100">
                <a:solidFill>
                  <a:srgbClr val="252525"/>
                </a:solidFill>
              </a:rPr>
              <a:t> from </a:t>
            </a:r>
            <a:r>
              <a:rPr lang="en" sz="1100">
                <a:solidFill>
                  <a:srgbClr val="0B0080"/>
                </a:solidFill>
                <a:hlinkClick r:id="rId5"/>
              </a:rPr>
              <a:t>data</a:t>
            </a:r>
            <a:r>
              <a:rPr lang="en" sz="1100">
                <a:solidFill>
                  <a:srgbClr val="252525"/>
                </a:solidFill>
              </a:rPr>
              <a:t>,</a:t>
            </a:r>
            <a:r>
              <a:rPr baseline="30000" lang="en" sz="1300">
                <a:solidFill>
                  <a:srgbClr val="0B0080"/>
                </a:solidFill>
                <a:hlinkClick r:id="rId6"/>
              </a:rPr>
              <a:t>[1]</a:t>
            </a:r>
            <a:r>
              <a:rPr baseline="30000" lang="en" sz="1300">
                <a:solidFill>
                  <a:srgbClr val="0B0080"/>
                </a:solidFill>
                <a:hlinkClick r:id="rId7"/>
              </a:rPr>
              <a:t>[2]</a:t>
            </a:r>
            <a:r>
              <a:rPr lang="en" sz="1100">
                <a:solidFill>
                  <a:srgbClr val="252525"/>
                </a:solidFill>
              </a:rPr>
              <a:t> which is a continuation of the field </a:t>
            </a:r>
            <a:r>
              <a:rPr lang="en" sz="1100">
                <a:solidFill>
                  <a:srgbClr val="0B0080"/>
                </a:solidFill>
                <a:hlinkClick r:id="rId8"/>
              </a:rPr>
              <a:t>data mining</a:t>
            </a:r>
            <a:r>
              <a:rPr lang="en" sz="1100">
                <a:solidFill>
                  <a:srgbClr val="252525"/>
                </a:solidFill>
              </a:rPr>
              <a:t>and predictive analytics, also known as knowledge discovery and data mining (KDD). It employs techniques and theories drawn from many fields within the broad areas of </a:t>
            </a:r>
            <a:r>
              <a:rPr lang="en" sz="1100">
                <a:solidFill>
                  <a:srgbClr val="0B0080"/>
                </a:solidFill>
                <a:hlinkClick r:id="rId9"/>
              </a:rPr>
              <a:t>mathematics</a:t>
            </a:r>
            <a:r>
              <a:rPr lang="en" sz="1100">
                <a:solidFill>
                  <a:srgbClr val="252525"/>
                </a:solidFill>
              </a:rPr>
              <a:t>, </a:t>
            </a:r>
            <a:r>
              <a:rPr lang="en" sz="1100">
                <a:solidFill>
                  <a:srgbClr val="0B0080"/>
                </a:solidFill>
                <a:hlinkClick r:id="rId10"/>
              </a:rPr>
              <a:t>statistics</a:t>
            </a:r>
            <a:r>
              <a:rPr lang="en" sz="1100">
                <a:solidFill>
                  <a:srgbClr val="252525"/>
                </a:solidFill>
              </a:rPr>
              <a:t>, </a:t>
            </a:r>
            <a:r>
              <a:rPr lang="en" sz="1100">
                <a:solidFill>
                  <a:srgbClr val="0B0080"/>
                </a:solidFill>
                <a:hlinkClick r:id="rId11"/>
              </a:rPr>
              <a:t>information theory</a:t>
            </a:r>
            <a:r>
              <a:rPr lang="en" sz="1100">
                <a:solidFill>
                  <a:srgbClr val="252525"/>
                </a:solidFill>
              </a:rPr>
              <a:t> and </a:t>
            </a:r>
            <a:r>
              <a:rPr lang="en" sz="1100">
                <a:solidFill>
                  <a:srgbClr val="0B0080"/>
                </a:solidFill>
                <a:hlinkClick r:id="rId12"/>
              </a:rPr>
              <a:t>information technology</a:t>
            </a:r>
            <a:r>
              <a:rPr lang="en" sz="1100">
                <a:solidFill>
                  <a:srgbClr val="252525"/>
                </a:solidFill>
              </a:rPr>
              <a:t>, including </a:t>
            </a:r>
            <a:r>
              <a:rPr lang="en" sz="1100">
                <a:solidFill>
                  <a:srgbClr val="0B0080"/>
                </a:solidFill>
                <a:hlinkClick r:id="rId13"/>
              </a:rPr>
              <a:t>signal processing</a:t>
            </a:r>
            <a:r>
              <a:rPr lang="en" sz="1100">
                <a:solidFill>
                  <a:srgbClr val="252525"/>
                </a:solidFill>
              </a:rPr>
              <a:t>, </a:t>
            </a:r>
            <a:r>
              <a:rPr lang="en" sz="1100">
                <a:solidFill>
                  <a:srgbClr val="0B0080"/>
                </a:solidFill>
                <a:hlinkClick r:id="rId14"/>
              </a:rPr>
              <a:t>probability models</a:t>
            </a:r>
            <a:r>
              <a:rPr lang="en" sz="1100">
                <a:solidFill>
                  <a:srgbClr val="252525"/>
                </a:solidFill>
              </a:rPr>
              <a:t>, </a:t>
            </a:r>
            <a:r>
              <a:rPr lang="en" sz="1100">
                <a:solidFill>
                  <a:srgbClr val="0B0080"/>
                </a:solidFill>
                <a:hlinkClick r:id="rId15"/>
              </a:rPr>
              <a:t>machine learning</a:t>
            </a:r>
            <a:r>
              <a:rPr lang="en" sz="1100">
                <a:solidFill>
                  <a:srgbClr val="252525"/>
                </a:solidFill>
              </a:rPr>
              <a:t>, </a:t>
            </a:r>
            <a:r>
              <a:rPr lang="en" sz="1100">
                <a:solidFill>
                  <a:srgbClr val="0B0080"/>
                </a:solidFill>
                <a:hlinkClick r:id="rId16"/>
              </a:rPr>
              <a:t>statistical learning</a:t>
            </a:r>
            <a:r>
              <a:rPr lang="en" sz="1100">
                <a:solidFill>
                  <a:srgbClr val="252525"/>
                </a:solidFill>
              </a:rPr>
              <a:t>, </a:t>
            </a:r>
            <a:r>
              <a:rPr lang="en" sz="1100">
                <a:solidFill>
                  <a:srgbClr val="0B0080"/>
                </a:solidFill>
                <a:hlinkClick r:id="rId17"/>
              </a:rPr>
              <a:t>data mining</a:t>
            </a:r>
            <a:r>
              <a:rPr lang="en" sz="1100">
                <a:solidFill>
                  <a:srgbClr val="252525"/>
                </a:solidFill>
              </a:rPr>
              <a:t>, </a:t>
            </a:r>
            <a:r>
              <a:rPr lang="en" sz="1100">
                <a:solidFill>
                  <a:srgbClr val="0B0080"/>
                </a:solidFill>
                <a:hlinkClick r:id="rId18"/>
              </a:rPr>
              <a:t>database</a:t>
            </a:r>
            <a:r>
              <a:rPr lang="en" sz="1100">
                <a:solidFill>
                  <a:srgbClr val="252525"/>
                </a:solidFill>
              </a:rPr>
              <a:t>, </a:t>
            </a:r>
            <a:r>
              <a:rPr lang="en" sz="1100">
                <a:solidFill>
                  <a:srgbClr val="0B0080"/>
                </a:solidFill>
                <a:hlinkClick r:id="rId19"/>
              </a:rPr>
              <a:t>data engineering</a:t>
            </a:r>
            <a:r>
              <a:rPr lang="en" sz="1100">
                <a:solidFill>
                  <a:srgbClr val="252525"/>
                </a:solidFill>
              </a:rPr>
              <a:t>, </a:t>
            </a:r>
            <a:r>
              <a:rPr lang="en" sz="1100">
                <a:solidFill>
                  <a:srgbClr val="0B0080"/>
                </a:solidFill>
                <a:hlinkClick r:id="rId20"/>
              </a:rPr>
              <a:t>pattern recognition and learning</a:t>
            </a:r>
            <a:r>
              <a:rPr lang="en" sz="1100">
                <a:solidFill>
                  <a:srgbClr val="252525"/>
                </a:solidFill>
              </a:rPr>
              <a:t>, </a:t>
            </a:r>
            <a:r>
              <a:rPr lang="en" sz="1100">
                <a:solidFill>
                  <a:srgbClr val="0B0080"/>
                </a:solidFill>
                <a:hlinkClick r:id="rId21"/>
              </a:rPr>
              <a:t>visualization</a:t>
            </a:r>
            <a:r>
              <a:rPr lang="en" sz="1100">
                <a:solidFill>
                  <a:srgbClr val="252525"/>
                </a:solidFill>
              </a:rPr>
              <a:t>, </a:t>
            </a:r>
            <a:r>
              <a:rPr lang="en" sz="1100">
                <a:solidFill>
                  <a:srgbClr val="0B0080"/>
                </a:solidFill>
                <a:hlinkClick r:id="rId22"/>
              </a:rPr>
              <a:t>predictive analytics</a:t>
            </a:r>
            <a:r>
              <a:rPr lang="en" sz="1100">
                <a:solidFill>
                  <a:srgbClr val="252525"/>
                </a:solidFill>
              </a:rPr>
              <a:t>, </a:t>
            </a:r>
            <a:r>
              <a:rPr lang="en" sz="1100">
                <a:solidFill>
                  <a:srgbClr val="0B0080"/>
                </a:solidFill>
                <a:hlinkClick r:id="rId23"/>
              </a:rPr>
              <a:t>uncertainty modeling</a:t>
            </a:r>
            <a:r>
              <a:rPr lang="en" sz="1100">
                <a:solidFill>
                  <a:srgbClr val="252525"/>
                </a:solidFill>
              </a:rPr>
              <a:t>, </a:t>
            </a:r>
            <a:r>
              <a:rPr lang="en" sz="1100">
                <a:solidFill>
                  <a:srgbClr val="0B0080"/>
                </a:solidFill>
                <a:hlinkClick r:id="rId24"/>
              </a:rPr>
              <a:t>data warehousing</a:t>
            </a:r>
            <a:r>
              <a:rPr lang="en" sz="1100">
                <a:solidFill>
                  <a:srgbClr val="252525"/>
                </a:solidFill>
              </a:rPr>
              <a:t>,</a:t>
            </a:r>
            <a:r>
              <a:rPr lang="en" sz="1100">
                <a:solidFill>
                  <a:srgbClr val="0B0080"/>
                </a:solidFill>
                <a:hlinkClick r:id="rId25"/>
              </a:rPr>
              <a:t>data compression</a:t>
            </a:r>
            <a:r>
              <a:rPr lang="en" sz="1100">
                <a:solidFill>
                  <a:srgbClr val="252525"/>
                </a:solidFill>
              </a:rPr>
              <a:t>, </a:t>
            </a:r>
            <a:r>
              <a:rPr lang="en" sz="1100">
                <a:solidFill>
                  <a:srgbClr val="0B0080"/>
                </a:solidFill>
                <a:hlinkClick r:id="rId26"/>
              </a:rPr>
              <a:t>computer programming</a:t>
            </a:r>
            <a:r>
              <a:rPr lang="en" sz="1100">
                <a:solidFill>
                  <a:srgbClr val="252525"/>
                </a:solidFill>
              </a:rPr>
              <a:t>, and </a:t>
            </a:r>
            <a:r>
              <a:rPr lang="en" sz="1100">
                <a:solidFill>
                  <a:srgbClr val="0B0080"/>
                </a:solidFill>
                <a:hlinkClick r:id="rId27"/>
              </a:rPr>
              <a:t>high performance computing</a:t>
            </a:r>
            <a:r>
              <a:rPr lang="en" sz="1100">
                <a:solidFill>
                  <a:srgbClr val="252525"/>
                </a:solidFill>
              </a:rPr>
              <a:t>. Methods that scale to </a:t>
            </a:r>
            <a:r>
              <a:rPr lang="en" sz="1100">
                <a:solidFill>
                  <a:srgbClr val="0B0080"/>
                </a:solidFill>
                <a:hlinkClick r:id="rId28"/>
              </a:rPr>
              <a:t>Big Data</a:t>
            </a:r>
            <a:r>
              <a:rPr lang="en" sz="1100">
                <a:solidFill>
                  <a:srgbClr val="252525"/>
                </a:solidFill>
              </a:rPr>
              <a:t> are of particular interest in data science, although the discipline is not generally considered to be restricted to such data. The development of</a:t>
            </a:r>
            <a:r>
              <a:rPr lang="en" sz="1100">
                <a:solidFill>
                  <a:srgbClr val="0B0080"/>
                </a:solidFill>
                <a:hlinkClick r:id="rId29"/>
              </a:rPr>
              <a:t>machine learning</a:t>
            </a:r>
            <a:r>
              <a:rPr lang="en" sz="1100">
                <a:solidFill>
                  <a:srgbClr val="252525"/>
                </a:solidFill>
              </a:rPr>
              <a:t>, a branch of </a:t>
            </a:r>
            <a:r>
              <a:rPr lang="en" sz="1100">
                <a:solidFill>
                  <a:srgbClr val="0B0080"/>
                </a:solidFill>
                <a:hlinkClick r:id="rId30"/>
              </a:rPr>
              <a:t>artificial intelligence</a:t>
            </a:r>
            <a:r>
              <a:rPr lang="en" sz="1100">
                <a:solidFill>
                  <a:srgbClr val="252525"/>
                </a:solidFill>
              </a:rPr>
              <a:t> used to uncover patterns in data from which predictive models can be developed, has enhanced the growth and importance of data science.</a:t>
            </a:r>
          </a:p>
          <a:p>
            <a:pPr lvl="0" rtl="0">
              <a:spcBef>
                <a:spcPts val="0"/>
              </a:spcBef>
              <a:buNone/>
            </a:pPr>
            <a:r>
              <a:t/>
            </a:r>
            <a:endParaRPr sz="1100">
              <a:solidFill>
                <a:srgbClr val="252525"/>
              </a:solidFill>
            </a:endParaRPr>
          </a:p>
          <a:p>
            <a:pPr lvl="0" rtl="0">
              <a:spcBef>
                <a:spcPts val="0"/>
              </a:spcBef>
              <a:buNone/>
            </a:pPr>
            <a:r>
              <a:rPr lang="en" sz="1100">
                <a:solidFill>
                  <a:srgbClr val="252525"/>
                </a:solidFill>
              </a:rPr>
              <a:t>CONFUSING?</a:t>
            </a: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1" name="Shape 241"/>
        <p:cNvGrpSpPr/>
        <p:nvPr/>
      </p:nvGrpSpPr>
      <p:grpSpPr>
        <a:xfrm>
          <a:off x="0" y="0"/>
          <a:ext cx="0" cy="0"/>
          <a:chOff x="0" y="0"/>
          <a:chExt cx="0" cy="0"/>
        </a:xfrm>
      </p:grpSpPr>
      <p:sp>
        <p:nvSpPr>
          <p:cNvPr id="242" name="Shape 242"/>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lnSpc>
                <a:spcPct val="115000"/>
              </a:lnSpc>
              <a:spcBef>
                <a:spcPts val="0"/>
              </a:spcBef>
              <a:buNone/>
            </a:pPr>
            <a:r>
              <a:rPr b="0" lang="en" sz="1800"/>
              <a:t>Basics of Data Science</a:t>
            </a:r>
          </a:p>
        </p:txBody>
      </p:sp>
      <p:sp>
        <p:nvSpPr>
          <p:cNvPr id="243" name="Shape 243"/>
          <p:cNvSpPr txBox="1"/>
          <p:nvPr>
            <p:ph idx="1" type="body"/>
          </p:nvPr>
        </p:nvSpPr>
        <p:spPr>
          <a:xfrm>
            <a:off x="337100" y="1243825"/>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lang="en" sz="1100" u="sng">
                <a:solidFill>
                  <a:schemeClr val="hlink"/>
                </a:solidFill>
                <a:hlinkClick r:id="rId3"/>
              </a:rPr>
              <a:t>http://drewconway.com/zia/2013/3/26/the-data-science-venn-diagram</a:t>
            </a:r>
          </a:p>
          <a:p>
            <a:pPr lvl="0" rtl="0">
              <a:spcBef>
                <a:spcPts val="0"/>
              </a:spcBef>
              <a:buNone/>
            </a:pPr>
            <a:r>
              <a:t/>
            </a:r>
            <a:endParaRPr sz="1100"/>
          </a:p>
          <a:p>
            <a:pPr lvl="0" rtl="0">
              <a:spcBef>
                <a:spcPts val="0"/>
              </a:spcBef>
              <a:buNone/>
            </a:pPr>
            <a:r>
              <a:rPr lang="en" sz="900">
                <a:solidFill>
                  <a:srgbClr val="777777"/>
                </a:solidFill>
                <a:latin typeface="Verdana"/>
                <a:ea typeface="Verdana"/>
                <a:cs typeface="Verdana"/>
                <a:sym typeface="Verdana"/>
              </a:rPr>
              <a:t> the culture of academia, which does not reward researchers for understanding technology.</a:t>
            </a:r>
          </a:p>
          <a:p>
            <a:pPr lvl="0" rtl="0">
              <a:spcBef>
                <a:spcPts val="0"/>
              </a:spcBef>
              <a:buNone/>
            </a:pPr>
            <a:r>
              <a:t/>
            </a:r>
            <a:endParaRPr sz="900">
              <a:solidFill>
                <a:srgbClr val="777777"/>
              </a:solidFill>
              <a:latin typeface="Verdana"/>
              <a:ea typeface="Verdana"/>
              <a:cs typeface="Verdana"/>
              <a:sym typeface="Verdana"/>
            </a:endParaRPr>
          </a:p>
          <a:p>
            <a:pPr lvl="0" rtl="0">
              <a:spcBef>
                <a:spcPts val="0"/>
              </a:spcBef>
              <a:buNone/>
            </a:pPr>
            <a:r>
              <a:rPr lang="en" sz="900">
                <a:solidFill>
                  <a:srgbClr val="777777"/>
                </a:solidFill>
                <a:latin typeface="Verdana"/>
                <a:ea typeface="Verdana"/>
                <a:cs typeface="Verdana"/>
                <a:sym typeface="Verdana"/>
              </a:rPr>
              <a:t>DANGER ZONE- this overlap of skills gives people the ability to create what appears to be </a:t>
            </a:r>
          </a:p>
          <a:p>
            <a:pPr lvl="0" rtl="0">
              <a:spcBef>
                <a:spcPts val="0"/>
              </a:spcBef>
              <a:buNone/>
            </a:pPr>
            <a:r>
              <a:rPr lang="en" sz="900">
                <a:solidFill>
                  <a:srgbClr val="777777"/>
                </a:solidFill>
                <a:latin typeface="Verdana"/>
                <a:ea typeface="Verdana"/>
                <a:cs typeface="Verdana"/>
                <a:sym typeface="Verdana"/>
              </a:rPr>
              <a:t>a legitimate analysis without any understanding of how they got there or </a:t>
            </a:r>
          </a:p>
          <a:p>
            <a:pPr lvl="0" rtl="0">
              <a:spcBef>
                <a:spcPts val="0"/>
              </a:spcBef>
              <a:buNone/>
            </a:pPr>
            <a:r>
              <a:rPr lang="en" sz="900">
                <a:solidFill>
                  <a:srgbClr val="777777"/>
                </a:solidFill>
                <a:latin typeface="Verdana"/>
                <a:ea typeface="Verdana"/>
                <a:cs typeface="Verdana"/>
                <a:sym typeface="Verdana"/>
              </a:rPr>
              <a:t>what they have created</a:t>
            </a:r>
          </a:p>
          <a:p>
            <a:pPr lvl="0" rtl="0">
              <a:spcBef>
                <a:spcPts val="0"/>
              </a:spcBef>
              <a:buNone/>
            </a:pPr>
            <a:r>
              <a:t/>
            </a:r>
            <a:endParaRPr sz="1100"/>
          </a:p>
          <a:p>
            <a:pPr lvl="0" rtl="0">
              <a:spcBef>
                <a:spcPts val="0"/>
              </a:spcBef>
              <a:buNone/>
            </a:pPr>
            <a:r>
              <a:rPr lang="en" sz="900">
                <a:solidFill>
                  <a:srgbClr val="777777"/>
                </a:solidFill>
                <a:latin typeface="Verdana"/>
                <a:ea typeface="Verdana"/>
                <a:cs typeface="Verdana"/>
                <a:sym typeface="Verdana"/>
              </a:rPr>
              <a:t> Being able to manipulate text files at the command-line, </a:t>
            </a:r>
          </a:p>
          <a:p>
            <a:pPr lvl="0" rtl="0">
              <a:spcBef>
                <a:spcPts val="0"/>
              </a:spcBef>
              <a:buNone/>
            </a:pPr>
            <a:r>
              <a:rPr lang="en" sz="900">
                <a:solidFill>
                  <a:srgbClr val="777777"/>
                </a:solidFill>
                <a:latin typeface="Verdana"/>
                <a:ea typeface="Verdana"/>
                <a:cs typeface="Verdana"/>
                <a:sym typeface="Verdana"/>
              </a:rPr>
              <a:t>understanding vectorized operations, thinking algorithmically; </a:t>
            </a:r>
          </a:p>
          <a:p>
            <a:pPr lvl="0" rtl="0">
              <a:spcBef>
                <a:spcPts val="0"/>
              </a:spcBef>
              <a:buNone/>
            </a:pPr>
            <a:r>
              <a:rPr lang="en" sz="900">
                <a:solidFill>
                  <a:srgbClr val="777777"/>
                </a:solidFill>
                <a:latin typeface="Verdana"/>
                <a:ea typeface="Verdana"/>
                <a:cs typeface="Verdana"/>
                <a:sym typeface="Verdana"/>
              </a:rPr>
              <a:t>these are the hacking skills that make for a successful data hacker.</a:t>
            </a:r>
          </a:p>
          <a:p>
            <a:pPr lvl="0" rtl="0">
              <a:spcBef>
                <a:spcPts val="0"/>
              </a:spcBef>
              <a:buNone/>
            </a:pPr>
            <a:r>
              <a:rPr b="1" lang="en" sz="1100">
                <a:solidFill>
                  <a:srgbClr val="252525"/>
                </a:solidFill>
              </a:rPr>
              <a:t> </a:t>
            </a:r>
          </a:p>
          <a:p>
            <a:pPr lvl="0" rtl="0">
              <a:spcBef>
                <a:spcPts val="0"/>
              </a:spcBef>
              <a:buNone/>
            </a:pPr>
            <a:r>
              <a:rPr lang="en" sz="900">
                <a:solidFill>
                  <a:srgbClr val="777777"/>
                </a:solidFill>
                <a:latin typeface="Verdana"/>
                <a:ea typeface="Verdana"/>
                <a:cs typeface="Verdana"/>
                <a:sym typeface="Verdana"/>
              </a:rPr>
              <a:t>data plus math and statistics only gets you machine learning,</a:t>
            </a:r>
          </a:p>
          <a:p>
            <a:pPr lvl="0" rtl="0">
              <a:spcBef>
                <a:spcPts val="0"/>
              </a:spcBef>
              <a:buNone/>
            </a:pPr>
            <a:r>
              <a:rPr lang="en" sz="900">
                <a:solidFill>
                  <a:srgbClr val="777777"/>
                </a:solidFill>
                <a:latin typeface="Verdana"/>
                <a:ea typeface="Verdana"/>
                <a:cs typeface="Verdana"/>
                <a:sym typeface="Verdana"/>
              </a:rPr>
              <a:t> which is great if that is what you are interested in, but not if you are doing data science</a:t>
            </a:r>
          </a:p>
          <a:p>
            <a:pPr lvl="0" rtl="0">
              <a:spcBef>
                <a:spcPts val="0"/>
              </a:spcBef>
              <a:buNone/>
            </a:pPr>
            <a:r>
              <a:t/>
            </a:r>
            <a:endParaRPr sz="1100">
              <a:solidFill>
                <a:srgbClr val="252525"/>
              </a:solidFill>
            </a:endParaRPr>
          </a:p>
          <a:p>
            <a:pPr lvl="0" rtl="0">
              <a:spcBef>
                <a:spcPts val="0"/>
              </a:spcBef>
              <a:buNone/>
            </a:pPr>
            <a:r>
              <a:rPr lang="en" sz="1100">
                <a:solidFill>
                  <a:srgbClr val="252525"/>
                </a:solidFill>
              </a:rPr>
              <a:t> </a:t>
            </a:r>
          </a:p>
        </p:txBody>
      </p:sp>
      <p:pic>
        <p:nvPicPr>
          <p:cNvPr id="244" name="Shape 244"/>
          <p:cNvPicPr preferRelativeResize="0"/>
          <p:nvPr/>
        </p:nvPicPr>
        <p:blipFill>
          <a:blip r:embed="rId4">
            <a:alphaModFix/>
          </a:blip>
          <a:stretch>
            <a:fillRect/>
          </a:stretch>
        </p:blipFill>
        <p:spPr>
          <a:xfrm>
            <a:off x="5143500" y="1324850"/>
            <a:ext cx="4000500" cy="3818650"/>
          </a:xfrm>
          <a:prstGeom prst="rect">
            <a:avLst/>
          </a:prstGeom>
          <a:noFill/>
          <a:ln>
            <a:noFill/>
          </a:ln>
        </p:spPr>
      </p:pic>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9" name="Shape 249"/>
        <p:cNvGrpSpPr/>
        <p:nvPr/>
      </p:nvGrpSpPr>
      <p:grpSpPr>
        <a:xfrm>
          <a:off x="0" y="0"/>
          <a:ext cx="0" cy="0"/>
          <a:chOff x="0" y="0"/>
          <a:chExt cx="0" cy="0"/>
        </a:xfrm>
      </p:grpSpPr>
      <p:sp>
        <p:nvSpPr>
          <p:cNvPr id="250" name="Shape 250"/>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Business Intelligence</a:t>
            </a:r>
          </a:p>
        </p:txBody>
      </p:sp>
      <p:sp>
        <p:nvSpPr>
          <p:cNvPr id="251" name="Shape 251"/>
          <p:cNvSpPr txBox="1"/>
          <p:nvPr>
            <p:ph idx="1" type="body"/>
          </p:nvPr>
        </p:nvSpPr>
        <p:spPr>
          <a:xfrm>
            <a:off x="457200" y="1200150"/>
            <a:ext cx="8229600" cy="2796600"/>
          </a:xfrm>
          <a:prstGeom prst="rect">
            <a:avLst/>
          </a:prstGeom>
          <a:solidFill>
            <a:srgbClr val="FFFFFF"/>
          </a:solidFill>
          <a:ln>
            <a:noFill/>
          </a:ln>
        </p:spPr>
        <p:txBody>
          <a:bodyPr anchorCtr="0" anchor="t" bIns="91425" lIns="91425" rIns="91425" tIns="91425">
            <a:noAutofit/>
          </a:bodyPr>
          <a:lstStyle/>
          <a:p>
            <a:pPr lvl="0" rtl="0">
              <a:lnSpc>
                <a:spcPct val="120000"/>
              </a:lnSpc>
              <a:spcBef>
                <a:spcPts val="0"/>
              </a:spcBef>
              <a:buNone/>
            </a:pPr>
            <a:r>
              <a:rPr b="1" lang="en" sz="1200">
                <a:solidFill>
                  <a:srgbClr val="222222"/>
                </a:solidFill>
              </a:rPr>
              <a:t>Business intelligence</a:t>
            </a:r>
            <a:r>
              <a:rPr lang="en" sz="1200">
                <a:solidFill>
                  <a:srgbClr val="222222"/>
                </a:solidFill>
              </a:rPr>
              <a:t> (BI) is an umbrella term that includes the applications, infrastructure and tools, and best practices that enable access to and analysis of information to improve and optimize decisions and performance.</a:t>
            </a:r>
          </a:p>
          <a:p>
            <a:pPr lvl="0" rtl="0">
              <a:lnSpc>
                <a:spcPct val="120000"/>
              </a:lnSpc>
              <a:spcBef>
                <a:spcPts val="0"/>
              </a:spcBef>
              <a:buNone/>
            </a:pPr>
            <a:r>
              <a:t/>
            </a:r>
            <a:endParaRPr sz="1200">
              <a:solidFill>
                <a:srgbClr val="222222"/>
              </a:solidFill>
            </a:endParaRPr>
          </a:p>
          <a:p>
            <a:pPr lvl="0" rtl="0">
              <a:lnSpc>
                <a:spcPct val="122181"/>
              </a:lnSpc>
              <a:spcBef>
                <a:spcPts val="0"/>
              </a:spcBef>
              <a:spcAft>
                <a:spcPts val="600"/>
              </a:spcAft>
              <a:buNone/>
            </a:pPr>
            <a:r>
              <a:rPr lang="en" sz="1100">
                <a:solidFill>
                  <a:srgbClr val="252525"/>
                </a:solidFill>
              </a:rPr>
              <a:t>The key general categories of business intelligence tools are:</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0B0080"/>
                </a:solidFill>
                <a:hlinkClick r:id="rId3"/>
              </a:rPr>
              <a:t>Spreadsheets</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0B0080"/>
                </a:solidFill>
                <a:hlinkClick r:id="rId4"/>
              </a:rPr>
              <a:t>Reporting and querying software</a:t>
            </a:r>
            <a:r>
              <a:rPr lang="en" sz="1100">
                <a:solidFill>
                  <a:srgbClr val="252525"/>
                </a:solidFill>
              </a:rPr>
              <a:t>: tools that extract, sort, summarize, and present selected data</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0B0080"/>
                </a:solidFill>
                <a:hlinkClick r:id="rId5"/>
              </a:rPr>
              <a:t>OLAP</a:t>
            </a:r>
            <a:r>
              <a:rPr lang="en" sz="1100">
                <a:solidFill>
                  <a:srgbClr val="252525"/>
                </a:solidFill>
              </a:rPr>
              <a:t>: Online analytical processing</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0B0080"/>
                </a:solidFill>
                <a:hlinkClick r:id="rId6"/>
              </a:rPr>
              <a:t>Digital dashboards</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0B0080"/>
                </a:solidFill>
                <a:hlinkClick r:id="rId7"/>
              </a:rPr>
              <a:t>Data mining</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0B0080"/>
                </a:solidFill>
                <a:hlinkClick r:id="rId8"/>
              </a:rPr>
              <a:t>Data warehousing</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0B0080"/>
                </a:solidFill>
                <a:hlinkClick r:id="rId9"/>
              </a:rPr>
              <a:t>Local information systems</a:t>
            </a:r>
          </a:p>
          <a:p>
            <a:pPr lvl="0" rtl="0">
              <a:lnSpc>
                <a:spcPct val="120000"/>
              </a:lnSpc>
              <a:spcBef>
                <a:spcPts val="0"/>
              </a:spcBef>
              <a:buNone/>
            </a:pPr>
            <a:r>
              <a:t/>
            </a:r>
            <a:endParaRPr sz="1200">
              <a:solidFill>
                <a:srgbClr val="222222"/>
              </a:solidFill>
            </a:endParaRPr>
          </a:p>
          <a:p>
            <a:pPr lvl="0" rtl="0">
              <a:spcBef>
                <a:spcPts val="0"/>
              </a:spcBef>
              <a:buNone/>
            </a:pPr>
            <a:r>
              <a:t/>
            </a:r>
            <a:endParaRPr/>
          </a:p>
        </p:txBody>
      </p:sp>
      <p:sp>
        <p:nvSpPr>
          <p:cNvPr id="252" name="Shape 252"/>
          <p:cNvSpPr/>
          <p:nvPr/>
        </p:nvSpPr>
        <p:spPr>
          <a:xfrm>
            <a:off x="2369725" y="3046775"/>
            <a:ext cx="2468100" cy="360299"/>
          </a:xfrm>
          <a:prstGeom prst="leftArrow">
            <a:avLst>
              <a:gd fmla="val 50000" name="adj1"/>
              <a:gd fmla="val 50000" name="adj2"/>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7" name="Shape 257"/>
        <p:cNvGrpSpPr/>
        <p:nvPr/>
      </p:nvGrpSpPr>
      <p:grpSpPr>
        <a:xfrm>
          <a:off x="0" y="0"/>
          <a:ext cx="0" cy="0"/>
          <a:chOff x="0" y="0"/>
          <a:chExt cx="0" cy="0"/>
        </a:xfrm>
      </p:grpSpPr>
      <p:sp>
        <p:nvSpPr>
          <p:cNvPr id="258" name="Shape 258"/>
          <p:cNvSpPr txBox="1"/>
          <p:nvPr>
            <p:ph type="title"/>
          </p:nvPr>
        </p:nvSpPr>
        <p:spPr>
          <a:xfrm>
            <a:off x="457200" y="205978"/>
            <a:ext cx="8229600" cy="857400"/>
          </a:xfrm>
          <a:prstGeom prst="rect">
            <a:avLst/>
          </a:prstGeom>
          <a:noFill/>
          <a:ln>
            <a:noFill/>
          </a:ln>
        </p:spPr>
        <p:txBody>
          <a:bodyPr anchorCtr="0" anchor="ctr" bIns="0" lIns="0" rIns="0" tIns="29925">
            <a:noAutofit/>
          </a:bodyPr>
          <a:lstStyle/>
          <a:p>
            <a:pPr indent="0" lvl="0" marL="0" marR="0" rtl="0" algn="ctr">
              <a:lnSpc>
                <a:spcPct val="93000"/>
              </a:lnSpc>
              <a:spcBef>
                <a:spcPts val="0"/>
              </a:spcBef>
              <a:spcAft>
                <a:spcPts val="0"/>
              </a:spcAft>
              <a:buClr>
                <a:srgbClr val="000000"/>
              </a:buClr>
              <a:buSzPct val="25000"/>
              <a:buFont typeface="Arial"/>
              <a:buNone/>
            </a:pPr>
            <a:r>
              <a:rPr b="0" baseline="0" i="0" lang="en" sz="3400" u="none" cap="none" strike="noStrike">
                <a:solidFill>
                  <a:srgbClr val="FFFFFF"/>
                </a:solidFill>
                <a:latin typeface="Arial"/>
                <a:ea typeface="Arial"/>
                <a:cs typeface="Arial"/>
                <a:sym typeface="Arial"/>
              </a:rPr>
              <a:t>What is Business Analytics</a:t>
            </a:r>
          </a:p>
        </p:txBody>
      </p:sp>
      <p:sp>
        <p:nvSpPr>
          <p:cNvPr id="259" name="Shape 259"/>
          <p:cNvSpPr txBox="1"/>
          <p:nvPr>
            <p:ph idx="1" type="body"/>
          </p:nvPr>
        </p:nvSpPr>
        <p:spPr>
          <a:xfrm>
            <a:off x="902879" y="1399826"/>
            <a:ext cx="7184100" cy="2974500"/>
          </a:xfrm>
          <a:prstGeom prst="rect">
            <a:avLst/>
          </a:prstGeom>
          <a:noFill/>
          <a:ln>
            <a:noFill/>
          </a:ln>
        </p:spPr>
        <p:txBody>
          <a:bodyPr anchorCtr="0" anchor="t" bIns="0" lIns="0" rIns="0" tIns="23350">
            <a:noAutofit/>
          </a:bodyPr>
          <a:lstStyle/>
          <a:p>
            <a:pPr lvl="0" marR="0" rtl="0" algn="l">
              <a:lnSpc>
                <a:spcPct val="93000"/>
              </a:lnSpc>
              <a:spcBef>
                <a:spcPts val="0"/>
              </a:spcBef>
              <a:spcAft>
                <a:spcPts val="1200"/>
              </a:spcAft>
              <a:buNone/>
            </a:pPr>
            <a:r>
              <a:rPr b="0" baseline="0" i="0" lang="en" sz="1800" u="none" cap="none" strike="noStrike">
                <a:solidFill>
                  <a:srgbClr val="000000"/>
                </a:solidFill>
                <a:latin typeface="Arial"/>
                <a:ea typeface="Arial"/>
                <a:cs typeface="Arial"/>
                <a:sym typeface="Arial"/>
              </a:rPr>
              <a:t>Definition – study of business data using statistical techniques and programming for creating decision support and insights for achieving business goals</a:t>
            </a:r>
          </a:p>
          <a:p>
            <a:pPr lvl="0" marR="0" rtl="0" algn="l">
              <a:lnSpc>
                <a:spcPct val="93000"/>
              </a:lnSpc>
              <a:spcBef>
                <a:spcPts val="0"/>
              </a:spcBef>
              <a:spcAft>
                <a:spcPts val="1200"/>
              </a:spcAft>
              <a:buNone/>
            </a:pPr>
            <a:r>
              <a:t/>
            </a:r>
            <a:endParaRPr sz="1800">
              <a:solidFill>
                <a:srgbClr val="000000"/>
              </a:solidFill>
            </a:endParaRPr>
          </a:p>
          <a:p>
            <a:pPr lvl="0" marR="0" rtl="0" algn="l">
              <a:lnSpc>
                <a:spcPct val="93000"/>
              </a:lnSpc>
              <a:spcBef>
                <a:spcPts val="0"/>
              </a:spcBef>
              <a:spcAft>
                <a:spcPts val="1200"/>
              </a:spcAft>
              <a:buNone/>
            </a:pPr>
            <a:r>
              <a:t/>
            </a:r>
            <a:endParaRPr sz="1800">
              <a:solidFill>
                <a:srgbClr val="000000"/>
              </a:solidFill>
            </a:endParaRPr>
          </a:p>
          <a:p>
            <a:pPr lvl="0" marR="0" rtl="0" algn="l">
              <a:lnSpc>
                <a:spcPct val="93000"/>
              </a:lnSpc>
              <a:spcBef>
                <a:spcPts val="0"/>
              </a:spcBef>
              <a:spcAft>
                <a:spcPts val="1200"/>
              </a:spcAft>
              <a:buNone/>
            </a:pPr>
            <a:r>
              <a:rPr b="0" baseline="0" i="0" lang="en" sz="1800" u="none" cap="none" strike="noStrike">
                <a:solidFill>
                  <a:srgbClr val="000000"/>
                </a:solidFill>
                <a:latin typeface="Arial"/>
                <a:ea typeface="Arial"/>
                <a:cs typeface="Arial"/>
                <a:sym typeface="Arial"/>
              </a:rPr>
              <a:t>Predictive- To predict the future.</a:t>
            </a:r>
          </a:p>
          <a:p>
            <a:pPr lvl="0" marR="0" rtl="0" algn="l">
              <a:lnSpc>
                <a:spcPct val="93000"/>
              </a:lnSpc>
              <a:spcBef>
                <a:spcPts val="0"/>
              </a:spcBef>
              <a:spcAft>
                <a:spcPts val="1200"/>
              </a:spcAft>
              <a:buNone/>
            </a:pPr>
            <a:r>
              <a:rPr b="0" baseline="0" i="0" lang="en" sz="1800" u="none" cap="none" strike="noStrike">
                <a:solidFill>
                  <a:srgbClr val="000000"/>
                </a:solidFill>
                <a:latin typeface="Arial"/>
                <a:ea typeface="Arial"/>
                <a:cs typeface="Arial"/>
                <a:sym typeface="Arial"/>
              </a:rPr>
              <a:t>Descriptive- To describe the past.</a:t>
            </a:r>
          </a:p>
          <a:p>
            <a:pPr lvl="0" marR="0" rtl="0" algn="l">
              <a:lnSpc>
                <a:spcPct val="93000"/>
              </a:lnSpc>
              <a:spcBef>
                <a:spcPts val="0"/>
              </a:spcBef>
              <a:spcAft>
                <a:spcPts val="1200"/>
              </a:spcAft>
              <a:buNone/>
            </a:pPr>
            <a:r>
              <a:rPr lang="en" sz="1800">
                <a:solidFill>
                  <a:srgbClr val="000000"/>
                </a:solidFill>
              </a:rPr>
              <a:t> </a:t>
            </a:r>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4" name="Shape 264"/>
        <p:cNvGrpSpPr/>
        <p:nvPr/>
      </p:nvGrpSpPr>
      <p:grpSpPr>
        <a:xfrm>
          <a:off x="0" y="0"/>
          <a:ext cx="0" cy="0"/>
          <a:chOff x="0" y="0"/>
          <a:chExt cx="0" cy="0"/>
        </a:xfrm>
      </p:grpSpPr>
      <p:sp>
        <p:nvSpPr>
          <p:cNvPr id="265" name="Shape 265"/>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So what is a Data Scientist ?</a:t>
            </a:r>
          </a:p>
        </p:txBody>
      </p:sp>
      <p:sp>
        <p:nvSpPr>
          <p:cNvPr id="266" name="Shape 266"/>
          <p:cNvSpPr txBox="1"/>
          <p:nvPr>
            <p:ph idx="1" type="body"/>
          </p:nvPr>
        </p:nvSpPr>
        <p:spPr>
          <a:xfrm>
            <a:off x="457200" y="1200150"/>
            <a:ext cx="8229600" cy="857400"/>
          </a:xfrm>
          <a:prstGeom prst="rect">
            <a:avLst/>
          </a:prstGeom>
          <a:solidFill>
            <a:srgbClr val="FFFFFF"/>
          </a:solidFill>
          <a:ln>
            <a:noFill/>
          </a:ln>
        </p:spPr>
        <p:txBody>
          <a:bodyPr anchorCtr="0" anchor="t" bIns="91425" lIns="91425" rIns="91425" tIns="91425">
            <a:noAutofit/>
          </a:bodyPr>
          <a:lstStyle/>
          <a:p>
            <a:pPr lvl="0" rtl="0">
              <a:spcBef>
                <a:spcPts val="0"/>
              </a:spcBef>
              <a:buNone/>
            </a:pPr>
            <a:r>
              <a:rPr b="1" lang="en" sz="2400">
                <a:solidFill>
                  <a:srgbClr val="545454"/>
                </a:solidFill>
              </a:rPr>
              <a:t>a data scientist</a:t>
            </a:r>
            <a:r>
              <a:rPr lang="en" sz="2400">
                <a:solidFill>
                  <a:srgbClr val="545454"/>
                </a:solidFill>
              </a:rPr>
              <a:t> is simply a data analyst living in </a:t>
            </a:r>
            <a:r>
              <a:rPr b="1" lang="en" sz="2400">
                <a:solidFill>
                  <a:srgbClr val="545454"/>
                </a:solidFill>
              </a:rPr>
              <a:t>california </a:t>
            </a:r>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1" name="Shape 271"/>
        <p:cNvGrpSpPr/>
        <p:nvPr/>
      </p:nvGrpSpPr>
      <p:grpSpPr>
        <a:xfrm>
          <a:off x="0" y="0"/>
          <a:ext cx="0" cy="0"/>
          <a:chOff x="0" y="0"/>
          <a:chExt cx="0" cy="0"/>
        </a:xfrm>
      </p:grpSpPr>
      <p:sp>
        <p:nvSpPr>
          <p:cNvPr id="272" name="Shape 272"/>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What is a Data Scientist</a:t>
            </a:r>
          </a:p>
        </p:txBody>
      </p:sp>
      <p:sp>
        <p:nvSpPr>
          <p:cNvPr id="273" name="Shape 273"/>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b="1" lang="en" sz="2400">
                <a:solidFill>
                  <a:srgbClr val="545454"/>
                </a:solidFill>
              </a:rPr>
              <a:t>a data scientist</a:t>
            </a:r>
            <a:r>
              <a:rPr lang="en" sz="2400">
                <a:solidFill>
                  <a:srgbClr val="545454"/>
                </a:solidFill>
              </a:rPr>
              <a:t> is simply a person who can</a:t>
            </a:r>
          </a:p>
          <a:p>
            <a:pPr lvl="0" rtl="0">
              <a:spcBef>
                <a:spcPts val="0"/>
              </a:spcBef>
              <a:buNone/>
            </a:pPr>
            <a:r>
              <a:t/>
            </a:r>
            <a:endParaRPr b="1" sz="2400">
              <a:solidFill>
                <a:srgbClr val="545454"/>
              </a:solidFill>
            </a:endParaRPr>
          </a:p>
          <a:p>
            <a:pPr lvl="0" rtl="0">
              <a:spcBef>
                <a:spcPts val="0"/>
              </a:spcBef>
              <a:buNone/>
            </a:pPr>
            <a:r>
              <a:rPr b="1" lang="en" sz="2400">
                <a:solidFill>
                  <a:srgbClr val="545454"/>
                </a:solidFill>
              </a:rPr>
              <a:t>                        write code</a:t>
            </a:r>
          </a:p>
          <a:p>
            <a:pPr lvl="0" rtl="0">
              <a:spcBef>
                <a:spcPts val="0"/>
              </a:spcBef>
              <a:buNone/>
            </a:pPr>
            <a:r>
              <a:rPr b="1" lang="en" sz="2400">
                <a:solidFill>
                  <a:srgbClr val="545454"/>
                </a:solidFill>
              </a:rPr>
              <a:t>                        understand statistics</a:t>
            </a:r>
          </a:p>
          <a:p>
            <a:pPr lvl="0" rtl="0">
              <a:spcBef>
                <a:spcPts val="0"/>
              </a:spcBef>
              <a:buNone/>
            </a:pPr>
            <a:r>
              <a:rPr b="1" lang="en" sz="2400">
                <a:solidFill>
                  <a:srgbClr val="545454"/>
                </a:solidFill>
              </a:rPr>
              <a:t>                        derive insights from data </a:t>
            </a:r>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8" name="Shape 278"/>
        <p:cNvGrpSpPr/>
        <p:nvPr/>
      </p:nvGrpSpPr>
      <p:grpSpPr>
        <a:xfrm>
          <a:off x="0" y="0"/>
          <a:ext cx="0" cy="0"/>
          <a:chOff x="0" y="0"/>
          <a:chExt cx="0" cy="0"/>
        </a:xfrm>
      </p:grpSpPr>
      <p:sp>
        <p:nvSpPr>
          <p:cNvPr id="279" name="Shape 279"/>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Oh really, is this a Data Scientist ?</a:t>
            </a:r>
          </a:p>
        </p:txBody>
      </p:sp>
      <p:sp>
        <p:nvSpPr>
          <p:cNvPr id="280" name="Shape 280"/>
          <p:cNvSpPr txBox="1"/>
          <p:nvPr>
            <p:ph idx="1" type="body"/>
          </p:nvPr>
        </p:nvSpPr>
        <p:spPr>
          <a:xfrm>
            <a:off x="457200" y="1200150"/>
            <a:ext cx="8229600" cy="3725699"/>
          </a:xfrm>
          <a:prstGeom prst="rect">
            <a:avLst/>
          </a:prstGeom>
          <a:solidFill>
            <a:srgbClr val="FFFFFF"/>
          </a:solidFill>
          <a:ln cap="flat" cmpd="sng" w="9525">
            <a:solidFill>
              <a:srgbClr val="FFE599"/>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b="1" lang="en" sz="2400">
                <a:solidFill>
                  <a:srgbClr val="545454"/>
                </a:solidFill>
              </a:rPr>
              <a:t>a data scientist</a:t>
            </a:r>
            <a:r>
              <a:rPr lang="en" sz="2400">
                <a:solidFill>
                  <a:srgbClr val="545454"/>
                </a:solidFill>
              </a:rPr>
              <a:t> is simply a person who can</a:t>
            </a:r>
          </a:p>
          <a:p>
            <a:pPr lvl="0" rtl="0">
              <a:spcBef>
                <a:spcPts val="0"/>
              </a:spcBef>
              <a:buNone/>
            </a:pPr>
            <a:r>
              <a:rPr b="1" lang="en" sz="2400">
                <a:solidFill>
                  <a:srgbClr val="545454"/>
                </a:solidFill>
              </a:rPr>
              <a:t>   write code = in </a:t>
            </a:r>
            <a:r>
              <a:rPr b="1" lang="en" sz="1100">
                <a:solidFill>
                  <a:srgbClr val="545454"/>
                </a:solidFill>
              </a:rPr>
              <a:t>R,Python,Java, SQL, Hadoop (Pig,HQL,MR)   etc</a:t>
            </a:r>
          </a:p>
          <a:p>
            <a:pPr lvl="0" rtl="0">
              <a:spcBef>
                <a:spcPts val="0"/>
              </a:spcBef>
              <a:buNone/>
            </a:pPr>
            <a:r>
              <a:rPr b="1" lang="en" sz="2400">
                <a:solidFill>
                  <a:srgbClr val="545454"/>
                </a:solidFill>
              </a:rPr>
              <a:t>                      = for </a:t>
            </a:r>
            <a:r>
              <a:rPr b="1" lang="en" sz="1200">
                <a:solidFill>
                  <a:srgbClr val="545454"/>
                </a:solidFill>
              </a:rPr>
              <a:t>data storage, querying, summarization,  visualization</a:t>
            </a:r>
          </a:p>
          <a:p>
            <a:pPr lvl="0" rtl="0">
              <a:spcBef>
                <a:spcPts val="0"/>
              </a:spcBef>
              <a:buNone/>
            </a:pPr>
            <a:r>
              <a:rPr b="1" lang="en" sz="2400">
                <a:solidFill>
                  <a:srgbClr val="545454"/>
                </a:solidFill>
              </a:rPr>
              <a:t>                      = how </a:t>
            </a:r>
            <a:r>
              <a:rPr b="1" lang="en" sz="1100">
                <a:solidFill>
                  <a:srgbClr val="545454"/>
                </a:solidFill>
              </a:rPr>
              <a:t>efficiently,</a:t>
            </a:r>
            <a:r>
              <a:rPr b="1" lang="en" sz="2400">
                <a:solidFill>
                  <a:srgbClr val="545454"/>
                </a:solidFill>
              </a:rPr>
              <a:t> </a:t>
            </a:r>
            <a:r>
              <a:rPr b="1" lang="en" sz="1100">
                <a:solidFill>
                  <a:srgbClr val="545454"/>
                </a:solidFill>
              </a:rPr>
              <a:t>and in time (fast results?)</a:t>
            </a:r>
          </a:p>
          <a:p>
            <a:pPr lvl="0" rtl="0">
              <a:spcBef>
                <a:spcPts val="0"/>
              </a:spcBef>
              <a:buNone/>
            </a:pPr>
            <a:r>
              <a:rPr b="1" lang="en" sz="1100">
                <a:solidFill>
                  <a:srgbClr val="545454"/>
                </a:solidFill>
              </a:rPr>
              <a:t>                                                 </a:t>
            </a:r>
            <a:r>
              <a:rPr b="1" lang="en" sz="2400">
                <a:solidFill>
                  <a:srgbClr val="545454"/>
                </a:solidFill>
              </a:rPr>
              <a:t> = where </a:t>
            </a:r>
            <a:r>
              <a:rPr b="1" lang="en" sz="1100">
                <a:solidFill>
                  <a:srgbClr val="545454"/>
                </a:solidFill>
              </a:rPr>
              <a:t>on databases, on cloud, servers</a:t>
            </a:r>
          </a:p>
          <a:p>
            <a:pPr lvl="0" rtl="0">
              <a:spcBef>
                <a:spcPts val="0"/>
              </a:spcBef>
              <a:buNone/>
            </a:pPr>
            <a:r>
              <a:rPr b="1" lang="en" sz="2400">
                <a:solidFill>
                  <a:srgbClr val="545454"/>
                </a:solidFill>
              </a:rPr>
              <a:t>    and </a:t>
            </a:r>
            <a:r>
              <a:rPr b="1" lang="en" sz="1100">
                <a:solidFill>
                  <a:srgbClr val="545454"/>
                </a:solidFill>
              </a:rPr>
              <a:t>understand  </a:t>
            </a:r>
            <a:r>
              <a:rPr b="1" lang="en" sz="2400">
                <a:solidFill>
                  <a:srgbClr val="545454"/>
                </a:solidFill>
              </a:rPr>
              <a:t>enough </a:t>
            </a:r>
            <a:r>
              <a:rPr b="1" lang="en" sz="1100">
                <a:solidFill>
                  <a:srgbClr val="545454"/>
                </a:solidFill>
              </a:rPr>
              <a:t>statistics</a:t>
            </a:r>
          </a:p>
          <a:p>
            <a:pPr lvl="0" rtl="0">
              <a:spcBef>
                <a:spcPts val="0"/>
              </a:spcBef>
              <a:buNone/>
            </a:pPr>
            <a:r>
              <a:rPr b="1" lang="en" sz="1100">
                <a:solidFill>
                  <a:srgbClr val="545454"/>
                </a:solidFill>
              </a:rPr>
              <a:t>          </a:t>
            </a:r>
            <a:r>
              <a:rPr b="1" lang="en" sz="2400">
                <a:solidFill>
                  <a:srgbClr val="545454"/>
                </a:solidFill>
              </a:rPr>
              <a:t>to</a:t>
            </a:r>
            <a:r>
              <a:rPr b="1" lang="en" sz="1100">
                <a:solidFill>
                  <a:srgbClr val="545454"/>
                </a:solidFill>
              </a:rPr>
              <a:t>                              derive </a:t>
            </a:r>
            <a:r>
              <a:rPr b="1" lang="en" sz="2400">
                <a:solidFill>
                  <a:srgbClr val="545454"/>
                </a:solidFill>
              </a:rPr>
              <a:t>insights </a:t>
            </a:r>
            <a:r>
              <a:rPr b="1" lang="en" sz="1100">
                <a:solidFill>
                  <a:srgbClr val="545454"/>
                </a:solidFill>
              </a:rPr>
              <a:t>from data</a:t>
            </a:r>
            <a:r>
              <a:rPr b="1" lang="en" sz="2400">
                <a:solidFill>
                  <a:srgbClr val="545454"/>
                </a:solidFill>
              </a:rPr>
              <a:t> </a:t>
            </a:r>
          </a:p>
          <a:p>
            <a:pPr lvl="0" rtl="0">
              <a:spcBef>
                <a:spcPts val="0"/>
              </a:spcBef>
              <a:buNone/>
            </a:pPr>
            <a:r>
              <a:rPr b="1" lang="en" sz="2400">
                <a:solidFill>
                  <a:srgbClr val="545454"/>
                </a:solidFill>
              </a:rPr>
              <a:t>     so            business </a:t>
            </a:r>
            <a:r>
              <a:rPr b="1" lang="en" sz="1100">
                <a:solidFill>
                  <a:srgbClr val="545454"/>
                </a:solidFill>
              </a:rPr>
              <a:t>can make</a:t>
            </a:r>
            <a:r>
              <a:rPr b="1" lang="en" sz="2400">
                <a:solidFill>
                  <a:srgbClr val="545454"/>
                </a:solidFill>
              </a:rPr>
              <a:t> decisions</a:t>
            </a: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7" name="Shape 137"/>
        <p:cNvGrpSpPr/>
        <p:nvPr/>
      </p:nvGrpSpPr>
      <p:grpSpPr>
        <a:xfrm>
          <a:off x="0" y="0"/>
          <a:ext cx="0" cy="0"/>
          <a:chOff x="0" y="0"/>
          <a:chExt cx="0" cy="0"/>
        </a:xfrm>
      </p:grpSpPr>
      <p:sp>
        <p:nvSpPr>
          <p:cNvPr id="138" name="Shape 138"/>
          <p:cNvSpPr txBox="1"/>
          <p:nvPr/>
        </p:nvSpPr>
        <p:spPr>
          <a:xfrm>
            <a:off x="436179" y="152400"/>
            <a:ext cx="6650399" cy="514499"/>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baseline="0" i="0" lang="en" sz="2600" u="none" cap="none" strike="noStrike">
                <a:solidFill>
                  <a:schemeClr val="dk1"/>
                </a:solidFill>
                <a:latin typeface="Arial"/>
                <a:ea typeface="Arial"/>
                <a:cs typeface="Arial"/>
                <a:sym typeface="Arial"/>
              </a:rPr>
              <a:t>Business Analytics and Data Science</a:t>
            </a:r>
          </a:p>
        </p:txBody>
      </p:sp>
      <p:pic>
        <p:nvPicPr>
          <p:cNvPr id="139" name="Shape 139"/>
          <p:cNvPicPr preferRelativeResize="0"/>
          <p:nvPr/>
        </p:nvPicPr>
        <p:blipFill>
          <a:blip r:embed="rId3">
            <a:alphaModFix/>
          </a:blip>
          <a:stretch>
            <a:fillRect/>
          </a:stretch>
        </p:blipFill>
        <p:spPr>
          <a:xfrm>
            <a:off x="3212300" y="1881062"/>
            <a:ext cx="2857500" cy="2486025"/>
          </a:xfrm>
          <a:prstGeom prst="rect">
            <a:avLst/>
          </a:prstGeom>
          <a:noFill/>
          <a:ln>
            <a:noFill/>
          </a:ln>
        </p:spPr>
      </p:pic>
      <p:sp>
        <p:nvSpPr>
          <p:cNvPr id="140" name="Shape 140"/>
          <p:cNvSpPr txBox="1"/>
          <p:nvPr/>
        </p:nvSpPr>
        <p:spPr>
          <a:xfrm>
            <a:off x="2163250" y="1047100"/>
            <a:ext cx="5856899" cy="955199"/>
          </a:xfrm>
          <a:prstGeom prst="rect">
            <a:avLst/>
          </a:prstGeom>
          <a:noFill/>
          <a:ln>
            <a:noFill/>
          </a:ln>
        </p:spPr>
        <p:txBody>
          <a:bodyPr anchorCtr="0" anchor="t" bIns="91425" lIns="91425" rIns="91425" tIns="91425">
            <a:noAutofit/>
          </a:bodyPr>
          <a:lstStyle/>
          <a:p>
            <a:pPr lvl="0" rtl="0">
              <a:spcBef>
                <a:spcPts val="0"/>
              </a:spcBef>
              <a:buNone/>
            </a:pPr>
            <a:r>
              <a:rPr lang="en" sz="4800"/>
              <a:t>INTRODUCTION</a:t>
            </a:r>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5" name="Shape 285"/>
        <p:cNvGrpSpPr/>
        <p:nvPr/>
      </p:nvGrpSpPr>
      <p:grpSpPr>
        <a:xfrm>
          <a:off x="0" y="0"/>
          <a:ext cx="0" cy="0"/>
          <a:chOff x="0" y="0"/>
          <a:chExt cx="0" cy="0"/>
        </a:xfrm>
      </p:grpSpPr>
      <p:sp>
        <p:nvSpPr>
          <p:cNvPr id="286" name="Shape 286"/>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Guide for Data Scientists</a:t>
            </a:r>
          </a:p>
        </p:txBody>
      </p:sp>
      <p:sp>
        <p:nvSpPr>
          <p:cNvPr id="287" name="Shape 287"/>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lang="en" sz="1400" u="sng">
                <a:solidFill>
                  <a:schemeClr val="hlink"/>
                </a:solidFill>
                <a:hlinkClick r:id="rId3"/>
              </a:rPr>
              <a:t>http://www.kdnuggets.com/2014/05/guide-to-data-science-cheat-sheets.html</a:t>
            </a:r>
          </a:p>
          <a:p>
            <a:pPr lvl="0" rtl="0">
              <a:spcBef>
                <a:spcPts val="0"/>
              </a:spcBef>
              <a:buClr>
                <a:schemeClr val="dk1"/>
              </a:buClr>
              <a:buSzPct val="100000"/>
              <a:buFont typeface="Arial"/>
              <a:buNone/>
            </a:pPr>
            <a:r>
              <a:rPr b="1" lang="en" sz="1100">
                <a:solidFill>
                  <a:srgbClr val="111111"/>
                </a:solidFill>
              </a:rPr>
              <a:t>By Ajay Ohri, May 2014.</a:t>
            </a:r>
            <a:r>
              <a:rPr lang="en" sz="1100">
                <a:solidFill>
                  <a:srgbClr val="111111"/>
                </a:solidFill>
              </a:rPr>
              <a:t> </a:t>
            </a:r>
          </a:p>
          <a:p>
            <a:pPr lvl="0" rtl="0">
              <a:spcBef>
                <a:spcPts val="0"/>
              </a:spcBef>
              <a:buClr>
                <a:schemeClr val="dk1"/>
              </a:buClr>
              <a:buFont typeface="Arial"/>
              <a:buNone/>
            </a:pPr>
            <a:r>
              <a:t/>
            </a:r>
            <a:endParaRPr sz="1100">
              <a:solidFill>
                <a:srgbClr val="111111"/>
              </a:solidFill>
            </a:endParaRPr>
          </a:p>
          <a:p>
            <a:pPr lvl="0" rtl="0">
              <a:spcBef>
                <a:spcPts val="0"/>
              </a:spcBef>
              <a:buClr>
                <a:schemeClr val="dk1"/>
              </a:buClr>
              <a:buSzPct val="100000"/>
              <a:buFont typeface="Arial"/>
              <a:buNone/>
            </a:pPr>
            <a:r>
              <a:rPr lang="en" sz="1100">
                <a:solidFill>
                  <a:srgbClr val="111111"/>
                </a:solidFill>
              </a:rPr>
              <a:t>Over the past few years, as the buzz and apparently the demand for data scientists has continued to grow, people are eager to learn how to join, learn, advance and thrive in this seemingly lucrative profession. As someone who writes on analytics and occasionally teaches it, I am often asked - How do I become a data scientist? </a:t>
            </a:r>
          </a:p>
          <a:p>
            <a:pPr lvl="0" rtl="0">
              <a:spcBef>
                <a:spcPts val="0"/>
              </a:spcBef>
              <a:buClr>
                <a:schemeClr val="dk1"/>
              </a:buClr>
              <a:buFont typeface="Arial"/>
              <a:buNone/>
            </a:pPr>
            <a:r>
              <a:t/>
            </a:r>
            <a:endParaRPr sz="1100">
              <a:solidFill>
                <a:srgbClr val="111111"/>
              </a:solidFill>
            </a:endParaRPr>
          </a:p>
          <a:p>
            <a:pPr lvl="0" rtl="0">
              <a:spcBef>
                <a:spcPts val="0"/>
              </a:spcBef>
              <a:buClr>
                <a:schemeClr val="dk1"/>
              </a:buClr>
              <a:buSzPct val="100000"/>
              <a:buFont typeface="Arial"/>
              <a:buNone/>
            </a:pPr>
            <a:r>
              <a:rPr lang="en" sz="1100">
                <a:solidFill>
                  <a:srgbClr val="111111"/>
                </a:solidFill>
              </a:rPr>
              <a:t>Adding to the complexity of my answer is data science seems to be a multi-disciplinary field, while the university departments of statistics, computer science and management deal with data quite differently. </a:t>
            </a:r>
          </a:p>
          <a:p>
            <a:pPr lvl="0" rtl="0">
              <a:spcBef>
                <a:spcPts val="0"/>
              </a:spcBef>
              <a:buClr>
                <a:schemeClr val="dk1"/>
              </a:buClr>
              <a:buFont typeface="Arial"/>
              <a:buNone/>
            </a:pPr>
            <a:r>
              <a:t/>
            </a:r>
            <a:endParaRPr sz="1100">
              <a:solidFill>
                <a:srgbClr val="111111"/>
              </a:solidFill>
            </a:endParaRPr>
          </a:p>
          <a:p>
            <a:pPr lvl="0" rtl="0">
              <a:spcBef>
                <a:spcPts val="0"/>
              </a:spcBef>
              <a:buNone/>
            </a:pPr>
            <a:r>
              <a:rPr lang="en" sz="1100">
                <a:solidFill>
                  <a:srgbClr val="111111"/>
                </a:solidFill>
              </a:rPr>
              <a:t>But to cut the marketing created jargon aside, a data scientist is simply a person who can write code in a few languages (primarily R, Python and SQL) for data querying, manipulation , aggregation, and visualization using enough statistical knowledge to give back actionable insights to the business for making decisions. </a:t>
            </a:r>
          </a:p>
          <a:p>
            <a:pPr lvl="0" rtl="0">
              <a:spcBef>
                <a:spcPts val="0"/>
              </a:spcBef>
              <a:buNone/>
            </a:pPr>
            <a:r>
              <a:t/>
            </a:r>
            <a:endParaRPr sz="1400"/>
          </a:p>
          <a:p>
            <a:pPr lvl="0" rtl="0">
              <a:spcBef>
                <a:spcPts val="0"/>
              </a:spcBef>
              <a:buNone/>
            </a:pPr>
            <a:r>
              <a:rPr lang="en" sz="1400" u="sng">
                <a:solidFill>
                  <a:schemeClr val="hlink"/>
                </a:solidFill>
                <a:hlinkClick r:id="rId4"/>
              </a:rPr>
              <a:t>http://www.slideshare.net/ajayohri/cheat-sheets-for-data-scientists</a:t>
            </a:r>
          </a:p>
          <a:p>
            <a:pPr lvl="0" rtl="0">
              <a:spcBef>
                <a:spcPts val="0"/>
              </a:spcBef>
              <a:buNone/>
            </a:pPr>
            <a:r>
              <a:t/>
            </a:r>
            <a:endParaRPr sz="1400"/>
          </a:p>
          <a:p>
            <a:pPr lvl="0" rtl="0">
              <a:spcBef>
                <a:spcPts val="0"/>
              </a:spcBef>
              <a:buNone/>
            </a:pPr>
            <a:r>
              <a:t/>
            </a:r>
            <a:endParaRPr/>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2" name="Shape 292"/>
        <p:cNvGrpSpPr/>
        <p:nvPr/>
      </p:nvGrpSpPr>
      <p:grpSpPr>
        <a:xfrm>
          <a:off x="0" y="0"/>
          <a:ext cx="0" cy="0"/>
          <a:chOff x="0" y="0"/>
          <a:chExt cx="0" cy="0"/>
        </a:xfrm>
      </p:grpSpPr>
      <p:sp>
        <p:nvSpPr>
          <p:cNvPr id="293" name="Shape 293"/>
          <p:cNvSpPr txBox="1"/>
          <p:nvPr>
            <p:ph type="title"/>
          </p:nvPr>
        </p:nvSpPr>
        <p:spPr>
          <a:xfrm>
            <a:off x="457200" y="205978"/>
            <a:ext cx="8229600" cy="857400"/>
          </a:xfrm>
          <a:prstGeom prst="rect">
            <a:avLst/>
          </a:prstGeom>
          <a:noFill/>
          <a:ln>
            <a:noFill/>
          </a:ln>
        </p:spPr>
        <p:txBody>
          <a:bodyPr anchorCtr="0" anchor="ctr" bIns="0" lIns="0" rIns="0" tIns="29925">
            <a:noAutofit/>
          </a:bodyPr>
          <a:lstStyle/>
          <a:p>
            <a:pPr indent="0" lvl="0" marL="0" marR="0" rtl="0" algn="ctr">
              <a:lnSpc>
                <a:spcPct val="93000"/>
              </a:lnSpc>
              <a:spcBef>
                <a:spcPts val="0"/>
              </a:spcBef>
              <a:spcAft>
                <a:spcPts val="0"/>
              </a:spcAft>
              <a:buClr>
                <a:srgbClr val="000000"/>
              </a:buClr>
              <a:buSzPct val="25000"/>
              <a:buFont typeface="Arial"/>
              <a:buNone/>
            </a:pPr>
            <a:r>
              <a:rPr lang="en">
                <a:solidFill>
                  <a:srgbClr val="FFFFFF"/>
                </a:solidFill>
              </a:rPr>
              <a:t>So once again</a:t>
            </a:r>
          </a:p>
        </p:txBody>
      </p:sp>
      <p:sp>
        <p:nvSpPr>
          <p:cNvPr id="294" name="Shape 294"/>
          <p:cNvSpPr txBox="1"/>
          <p:nvPr>
            <p:ph idx="1" type="body"/>
          </p:nvPr>
        </p:nvSpPr>
        <p:spPr>
          <a:xfrm>
            <a:off x="979200" y="1592087"/>
            <a:ext cx="7184100" cy="2939100"/>
          </a:xfrm>
          <a:prstGeom prst="rect">
            <a:avLst/>
          </a:prstGeom>
          <a:noFill/>
          <a:ln>
            <a:noFill/>
          </a:ln>
        </p:spPr>
        <p:txBody>
          <a:bodyPr anchorCtr="0" anchor="t" bIns="0" lIns="0" rIns="0" tIns="23350">
            <a:noAutofit/>
          </a:bodyPr>
          <a:lstStyle/>
          <a:p>
            <a:pPr indent="190500" lvl="0" marL="88900" marR="0" rtl="0" algn="l">
              <a:lnSpc>
                <a:spcPct val="93000"/>
              </a:lnSpc>
              <a:spcBef>
                <a:spcPts val="0"/>
              </a:spcBef>
              <a:spcAft>
                <a:spcPts val="1200"/>
              </a:spcAft>
              <a:buClr>
                <a:srgbClr val="000000"/>
              </a:buClr>
              <a:buSzPct val="100000"/>
              <a:buFont typeface="Arial"/>
              <a:buChar char="●"/>
            </a:pPr>
            <a:r>
              <a:rPr b="0" baseline="0" i="0" lang="en" sz="1800" u="none" cap="none" strike="noStrike">
                <a:solidFill>
                  <a:srgbClr val="000000"/>
                </a:solidFill>
                <a:latin typeface="Arial"/>
                <a:ea typeface="Arial"/>
                <a:cs typeface="Arial"/>
                <a:sym typeface="Arial"/>
              </a:rPr>
              <a:t>Business Analytics</a:t>
            </a:r>
          </a:p>
          <a:p>
            <a:pPr indent="419100" lvl="1" marL="952500" marR="0" rtl="0" algn="l">
              <a:lnSpc>
                <a:spcPct val="93000"/>
              </a:lnSpc>
              <a:spcBef>
                <a:spcPts val="0"/>
              </a:spcBef>
              <a:spcAft>
                <a:spcPts val="900"/>
              </a:spcAft>
              <a:buClr>
                <a:srgbClr val="000000"/>
              </a:buClr>
              <a:buSzPct val="100000"/>
              <a:buFont typeface="Arial"/>
              <a:buChar char="●"/>
            </a:pPr>
            <a:r>
              <a:rPr b="0" baseline="0" i="0" lang="en" sz="1800" u="none" cap="none" strike="noStrike">
                <a:solidFill>
                  <a:srgbClr val="000000"/>
                </a:solidFill>
                <a:latin typeface="Arial"/>
                <a:ea typeface="Arial"/>
                <a:cs typeface="Arial"/>
                <a:sym typeface="Arial"/>
              </a:rPr>
              <a:t>Understanding what solution business needs</a:t>
            </a:r>
          </a:p>
          <a:p>
            <a:pPr lvl="0" marR="0" rtl="0" algn="l">
              <a:lnSpc>
                <a:spcPct val="93000"/>
              </a:lnSpc>
              <a:spcBef>
                <a:spcPts val="0"/>
              </a:spcBef>
              <a:spcAft>
                <a:spcPts val="900"/>
              </a:spcAft>
              <a:buNone/>
            </a:pPr>
            <a:r>
              <a:t/>
            </a:r>
            <a:endParaRPr sz="1800">
              <a:solidFill>
                <a:srgbClr val="000000"/>
              </a:solidFill>
            </a:endParaRPr>
          </a:p>
          <a:p>
            <a:pPr indent="190500" lvl="0" marL="88900" marR="0" rtl="0" algn="l">
              <a:lnSpc>
                <a:spcPct val="93000"/>
              </a:lnSpc>
              <a:spcBef>
                <a:spcPts val="0"/>
              </a:spcBef>
              <a:spcAft>
                <a:spcPts val="1200"/>
              </a:spcAft>
              <a:buClr>
                <a:srgbClr val="000000"/>
              </a:buClr>
              <a:buSzPct val="100000"/>
              <a:buFont typeface="Arial"/>
              <a:buChar char="●"/>
            </a:pPr>
            <a:r>
              <a:rPr b="0" baseline="0" i="0" lang="en" sz="1800" u="none" cap="none" strike="noStrike">
                <a:solidFill>
                  <a:srgbClr val="000000"/>
                </a:solidFill>
                <a:latin typeface="Arial"/>
                <a:ea typeface="Arial"/>
                <a:cs typeface="Arial"/>
                <a:sym typeface="Arial"/>
              </a:rPr>
              <a:t>Data Science</a:t>
            </a:r>
          </a:p>
          <a:p>
            <a:pPr indent="419100" lvl="1" marL="952500" marR="0" rtl="0" algn="l">
              <a:lnSpc>
                <a:spcPct val="93000"/>
              </a:lnSpc>
              <a:spcBef>
                <a:spcPts val="0"/>
              </a:spcBef>
              <a:spcAft>
                <a:spcPts val="900"/>
              </a:spcAft>
              <a:buClr>
                <a:srgbClr val="000000"/>
              </a:buClr>
              <a:buSzPct val="100000"/>
              <a:buFont typeface="Arial"/>
              <a:buChar char="●"/>
            </a:pPr>
            <a:r>
              <a:rPr b="0" baseline="0" i="0" lang="en" sz="1800" u="none" cap="none" strike="noStrike">
                <a:solidFill>
                  <a:srgbClr val="000000"/>
                </a:solidFill>
                <a:latin typeface="Arial"/>
                <a:ea typeface="Arial"/>
                <a:cs typeface="Arial"/>
                <a:sym typeface="Arial"/>
              </a:rPr>
              <a:t>Primarily R programming skills</a:t>
            </a:r>
          </a:p>
          <a:p>
            <a:pPr indent="419100" lvl="1" marL="952500" marR="0" rtl="0" algn="l">
              <a:lnSpc>
                <a:spcPct val="93000"/>
              </a:lnSpc>
              <a:spcBef>
                <a:spcPts val="0"/>
              </a:spcBef>
              <a:spcAft>
                <a:spcPts val="900"/>
              </a:spcAft>
              <a:buClr>
                <a:srgbClr val="000000"/>
              </a:buClr>
              <a:buSzPct val="100000"/>
              <a:buFont typeface="Arial"/>
              <a:buChar char="●"/>
            </a:pPr>
            <a:r>
              <a:rPr b="0" baseline="0" i="0" lang="en" sz="1800" u="none" cap="none" strike="noStrike">
                <a:solidFill>
                  <a:srgbClr val="000000"/>
                </a:solidFill>
                <a:latin typeface="Arial"/>
                <a:ea typeface="Arial"/>
                <a:cs typeface="Arial"/>
                <a:sym typeface="Arial"/>
              </a:rPr>
              <a:t>Some Applied Statistical Methods</a:t>
            </a:r>
          </a:p>
          <a:p>
            <a:pPr indent="419100" lvl="1" marL="952500" marR="0" rtl="0" algn="l">
              <a:lnSpc>
                <a:spcPct val="93000"/>
              </a:lnSpc>
              <a:spcBef>
                <a:spcPts val="0"/>
              </a:spcBef>
              <a:spcAft>
                <a:spcPts val="900"/>
              </a:spcAft>
              <a:buClr>
                <a:srgbClr val="000000"/>
              </a:buClr>
              <a:buSzPct val="100000"/>
              <a:buFont typeface="Arial"/>
              <a:buChar char="●"/>
            </a:pPr>
            <a:r>
              <a:rPr b="0" baseline="0" i="0" lang="en" sz="1800" u="none" cap="none" strike="noStrike">
                <a:solidFill>
                  <a:srgbClr val="000000"/>
                </a:solidFill>
                <a:latin typeface="Arial"/>
                <a:ea typeface="Arial"/>
                <a:cs typeface="Arial"/>
                <a:sym typeface="Arial"/>
              </a:rPr>
              <a:t>Exposure to new domains and techniques</a:t>
            </a:r>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9" name="Shape 299"/>
        <p:cNvGrpSpPr/>
        <p:nvPr/>
      </p:nvGrpSpPr>
      <p:grpSpPr>
        <a:xfrm>
          <a:off x="0" y="0"/>
          <a:ext cx="0" cy="0"/>
          <a:chOff x="0" y="0"/>
          <a:chExt cx="0" cy="0"/>
        </a:xfrm>
      </p:grpSpPr>
      <p:sp>
        <p:nvSpPr>
          <p:cNvPr id="300" name="Shape 300"/>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Cloud Computing</a:t>
            </a:r>
          </a:p>
        </p:txBody>
      </p:sp>
      <p:sp>
        <p:nvSpPr>
          <p:cNvPr id="301" name="Shape 301"/>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indent="-298450" lvl="0" marL="457200" rtl="0">
              <a:lnSpc>
                <a:spcPct val="120000"/>
              </a:lnSpc>
              <a:spcBef>
                <a:spcPts val="0"/>
              </a:spcBef>
              <a:buClr>
                <a:srgbClr val="222222"/>
              </a:buClr>
              <a:buSzPct val="100000"/>
              <a:buFont typeface="Arial"/>
              <a:buAutoNum type="arabicPeriod"/>
            </a:pPr>
            <a:r>
              <a:rPr lang="en" sz="1100">
                <a:solidFill>
                  <a:srgbClr val="222222"/>
                </a:solidFill>
              </a:rPr>
              <a:t>the practice of using a network of remote servers hosted on the Internet to store, manage, and process data, rather than a local server or a personal computer.</a:t>
            </a: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rPr lang="en" sz="1100" u="sng">
                <a:solidFill>
                  <a:schemeClr val="hlink"/>
                </a:solidFill>
                <a:hlinkClick r:id="rId3"/>
              </a:rPr>
              <a:t>http://csrc.nist.gov/publications/nistpubs/800-145/SP800-145.pdf</a:t>
            </a:r>
          </a:p>
          <a:p>
            <a:pPr lvl="0" rtl="0">
              <a:lnSpc>
                <a:spcPct val="120000"/>
              </a:lnSpc>
              <a:spcBef>
                <a:spcPts val="0"/>
              </a:spcBef>
              <a:buNone/>
            </a:pPr>
            <a:r>
              <a:t/>
            </a:r>
            <a:endParaRPr sz="1100">
              <a:solidFill>
                <a:srgbClr val="222222"/>
              </a:solidFill>
            </a:endParaRPr>
          </a:p>
          <a:p>
            <a:pPr lvl="0" rtl="0">
              <a:spcBef>
                <a:spcPts val="0"/>
              </a:spcBef>
              <a:buNone/>
            </a:pPr>
            <a:r>
              <a:t/>
            </a:r>
            <a:endParaRPr/>
          </a:p>
        </p:txBody>
      </p:sp>
      <p:pic>
        <p:nvPicPr>
          <p:cNvPr id="302" name="Shape 302"/>
          <p:cNvPicPr preferRelativeResize="0"/>
          <p:nvPr/>
        </p:nvPicPr>
        <p:blipFill>
          <a:blip r:embed="rId4">
            <a:alphaModFix/>
          </a:blip>
          <a:stretch>
            <a:fillRect/>
          </a:stretch>
        </p:blipFill>
        <p:spPr>
          <a:xfrm>
            <a:off x="4990623" y="1576200"/>
            <a:ext cx="3696174" cy="3349649"/>
          </a:xfrm>
          <a:prstGeom prst="rect">
            <a:avLst/>
          </a:prstGeom>
          <a:noFill/>
          <a:ln>
            <a:noFill/>
          </a:ln>
        </p:spPr>
      </p:pic>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7" name="Shape 307"/>
        <p:cNvGrpSpPr/>
        <p:nvPr/>
      </p:nvGrpSpPr>
      <p:grpSpPr>
        <a:xfrm>
          <a:off x="0" y="0"/>
          <a:ext cx="0" cy="0"/>
          <a:chOff x="0" y="0"/>
          <a:chExt cx="0" cy="0"/>
        </a:xfrm>
      </p:grpSpPr>
      <p:sp>
        <p:nvSpPr>
          <p:cNvPr id="308" name="Shape 308"/>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Cloud Computing</a:t>
            </a:r>
          </a:p>
        </p:txBody>
      </p:sp>
      <p:sp>
        <p:nvSpPr>
          <p:cNvPr id="309" name="Shape 309"/>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indent="-298450" lvl="0" marL="457200" rtl="0">
              <a:lnSpc>
                <a:spcPct val="120000"/>
              </a:lnSpc>
              <a:spcBef>
                <a:spcPts val="0"/>
              </a:spcBef>
              <a:buClr>
                <a:srgbClr val="222222"/>
              </a:buClr>
              <a:buSzPct val="100000"/>
              <a:buFont typeface="Arial"/>
              <a:buAutoNum type="arabicPeriod"/>
            </a:pPr>
            <a:r>
              <a:rPr lang="en" sz="1100">
                <a:solidFill>
                  <a:srgbClr val="222222"/>
                </a:solidFill>
              </a:rPr>
              <a:t>the practice of using a network of remote servers hosted on the Internet to store, manage, and process data, rather than a local server or a personal computer.</a:t>
            </a: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t/>
            </a:r>
            <a:endParaRPr sz="1100">
              <a:solidFill>
                <a:srgbClr val="222222"/>
              </a:solidFill>
            </a:endParaRPr>
          </a:p>
          <a:p>
            <a:pPr lvl="0" rtl="0">
              <a:lnSpc>
                <a:spcPct val="120000"/>
              </a:lnSpc>
              <a:spcBef>
                <a:spcPts val="0"/>
              </a:spcBef>
              <a:buNone/>
            </a:pPr>
            <a:r>
              <a:rPr lang="en" sz="1100" u="sng">
                <a:solidFill>
                  <a:schemeClr val="hlink"/>
                </a:solidFill>
                <a:hlinkClick r:id="rId3"/>
              </a:rPr>
              <a:t>http://csrc.nist.gov/publications/nistpubs/800-145/SP800-145.pdf</a:t>
            </a:r>
          </a:p>
          <a:p>
            <a:pPr lvl="0" rtl="0">
              <a:lnSpc>
                <a:spcPct val="120000"/>
              </a:lnSpc>
              <a:spcBef>
                <a:spcPts val="0"/>
              </a:spcBef>
              <a:buNone/>
            </a:pPr>
            <a:r>
              <a:t/>
            </a:r>
            <a:endParaRPr sz="1100">
              <a:solidFill>
                <a:srgbClr val="222222"/>
              </a:solidFill>
            </a:endParaRPr>
          </a:p>
          <a:p>
            <a:pPr lvl="0" rtl="0">
              <a:spcBef>
                <a:spcPts val="0"/>
              </a:spcBef>
              <a:buNone/>
            </a:pPr>
            <a:r>
              <a:t/>
            </a:r>
            <a:endParaRPr/>
          </a:p>
        </p:txBody>
      </p:sp>
      <p:pic>
        <p:nvPicPr>
          <p:cNvPr id="310" name="Shape 310"/>
          <p:cNvPicPr preferRelativeResize="0"/>
          <p:nvPr/>
        </p:nvPicPr>
        <p:blipFill>
          <a:blip r:embed="rId4">
            <a:alphaModFix/>
          </a:blip>
          <a:stretch>
            <a:fillRect/>
          </a:stretch>
        </p:blipFill>
        <p:spPr>
          <a:xfrm>
            <a:off x="723775" y="1810300"/>
            <a:ext cx="5905500" cy="2724150"/>
          </a:xfrm>
          <a:prstGeom prst="rect">
            <a:avLst/>
          </a:prstGeom>
          <a:noFill/>
          <a:ln>
            <a:noFill/>
          </a:ln>
        </p:spPr>
      </p:pic>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5" name="Shape 315"/>
        <p:cNvGrpSpPr/>
        <p:nvPr/>
      </p:nvGrpSpPr>
      <p:grpSpPr>
        <a:xfrm>
          <a:off x="0" y="0"/>
          <a:ext cx="0" cy="0"/>
          <a:chOff x="0" y="0"/>
          <a:chExt cx="0" cy="0"/>
        </a:xfrm>
      </p:grpSpPr>
      <p:sp>
        <p:nvSpPr>
          <p:cNvPr id="316" name="Shape 316"/>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Cloud Computing</a:t>
            </a:r>
          </a:p>
        </p:txBody>
      </p:sp>
      <p:sp>
        <p:nvSpPr>
          <p:cNvPr id="317" name="Shape 317"/>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lvl="0" rtl="0">
              <a:spcBef>
                <a:spcPts val="0"/>
              </a:spcBef>
              <a:buNone/>
            </a:pPr>
            <a:r>
              <a:rPr lang="en" sz="1100">
                <a:solidFill>
                  <a:srgbClr val="222222"/>
                </a:solidFill>
              </a:rPr>
              <a:t> </a:t>
            </a:r>
          </a:p>
        </p:txBody>
      </p:sp>
      <p:pic>
        <p:nvPicPr>
          <p:cNvPr id="318" name="Shape 318"/>
          <p:cNvPicPr preferRelativeResize="0"/>
          <p:nvPr/>
        </p:nvPicPr>
        <p:blipFill>
          <a:blip r:embed="rId3">
            <a:alphaModFix/>
          </a:blip>
          <a:stretch>
            <a:fillRect/>
          </a:stretch>
        </p:blipFill>
        <p:spPr>
          <a:xfrm>
            <a:off x="985875" y="1200150"/>
            <a:ext cx="5670301" cy="3886900"/>
          </a:xfrm>
          <a:prstGeom prst="rect">
            <a:avLst/>
          </a:prstGeom>
          <a:noFill/>
          <a:ln>
            <a:noFill/>
          </a:ln>
        </p:spPr>
      </p:pic>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3" name="Shape 323"/>
        <p:cNvGrpSpPr/>
        <p:nvPr/>
      </p:nvGrpSpPr>
      <p:grpSpPr>
        <a:xfrm>
          <a:off x="0" y="0"/>
          <a:ext cx="0" cy="0"/>
          <a:chOff x="0" y="0"/>
          <a:chExt cx="0" cy="0"/>
        </a:xfrm>
      </p:grpSpPr>
      <p:sp>
        <p:nvSpPr>
          <p:cNvPr id="324" name="Shape 324"/>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LTV Analytics</a:t>
            </a:r>
          </a:p>
        </p:txBody>
      </p:sp>
      <p:sp>
        <p:nvSpPr>
          <p:cNvPr id="325" name="Shape 325"/>
          <p:cNvSpPr txBox="1"/>
          <p:nvPr>
            <p:ph idx="1" type="body"/>
          </p:nvPr>
        </p:nvSpPr>
        <p:spPr>
          <a:xfrm>
            <a:off x="5719825" y="1200150"/>
            <a:ext cx="2967000" cy="3725699"/>
          </a:xfrm>
          <a:prstGeom prst="rect">
            <a:avLst/>
          </a:prstGeom>
          <a:solidFill>
            <a:srgbClr val="FFFFFF"/>
          </a:solidFill>
          <a:ln>
            <a:noFill/>
          </a:ln>
        </p:spPr>
        <p:txBody>
          <a:bodyPr anchorCtr="0" anchor="t" bIns="91425" lIns="91425" rIns="91425" tIns="91425">
            <a:noAutofit/>
          </a:bodyPr>
          <a:lstStyle/>
          <a:p>
            <a:pPr lvl="0" rtl="0">
              <a:lnSpc>
                <a:spcPct val="163636"/>
              </a:lnSpc>
              <a:spcBef>
                <a:spcPts val="0"/>
              </a:spcBef>
              <a:spcAft>
                <a:spcPts val="1900"/>
              </a:spcAft>
              <a:buClr>
                <a:schemeClr val="dk1"/>
              </a:buClr>
              <a:buSzPct val="100000"/>
              <a:buFont typeface="Arial"/>
              <a:buNone/>
            </a:pPr>
            <a:r>
              <a:rPr lang="en" sz="1100">
                <a:solidFill>
                  <a:srgbClr val="222222"/>
                </a:solidFill>
              </a:rPr>
              <a:t>Life Time Value (LTV) will help us answer 3 fundamental questions:</a:t>
            </a:r>
          </a:p>
          <a:p>
            <a:pPr indent="0" lvl="0" marL="279400" rtl="0">
              <a:lnSpc>
                <a:spcPct val="160000"/>
              </a:lnSpc>
              <a:spcBef>
                <a:spcPts val="0"/>
              </a:spcBef>
              <a:spcAft>
                <a:spcPts val="1900"/>
              </a:spcAft>
              <a:buClr>
                <a:schemeClr val="dk1"/>
              </a:buClr>
              <a:buSzPct val="100000"/>
              <a:buFont typeface="Arial"/>
              <a:buNone/>
            </a:pPr>
            <a:r>
              <a:rPr b="1" lang="en" sz="1100">
                <a:solidFill>
                  <a:srgbClr val="222222"/>
                </a:solidFill>
              </a:rPr>
              <a:t>1.</a:t>
            </a:r>
            <a:r>
              <a:rPr lang="en" sz="1100">
                <a:solidFill>
                  <a:srgbClr val="222222"/>
                </a:solidFill>
              </a:rPr>
              <a:t> Did you pay enough to acquire customers from each marketing channel?</a:t>
            </a:r>
          </a:p>
          <a:p>
            <a:pPr indent="0" lvl="0" marL="279400" rtl="0">
              <a:lnSpc>
                <a:spcPct val="160000"/>
              </a:lnSpc>
              <a:spcBef>
                <a:spcPts val="0"/>
              </a:spcBef>
              <a:spcAft>
                <a:spcPts val="1900"/>
              </a:spcAft>
              <a:buClr>
                <a:schemeClr val="dk1"/>
              </a:buClr>
              <a:buSzPct val="100000"/>
              <a:buFont typeface="Arial"/>
              <a:buNone/>
            </a:pPr>
            <a:r>
              <a:rPr b="1" lang="en" sz="1100">
                <a:solidFill>
                  <a:srgbClr val="222222"/>
                </a:solidFill>
              </a:rPr>
              <a:t>2.</a:t>
            </a:r>
            <a:r>
              <a:rPr lang="en" sz="1100">
                <a:solidFill>
                  <a:srgbClr val="222222"/>
                </a:solidFill>
              </a:rPr>
              <a:t> Did you acquire the best kind of customers?</a:t>
            </a:r>
          </a:p>
          <a:p>
            <a:pPr indent="0" lvl="0" marL="279400" rtl="0">
              <a:lnSpc>
                <a:spcPct val="160000"/>
              </a:lnSpc>
              <a:spcBef>
                <a:spcPts val="0"/>
              </a:spcBef>
              <a:spcAft>
                <a:spcPts val="1900"/>
              </a:spcAft>
              <a:buClr>
                <a:schemeClr val="dk1"/>
              </a:buClr>
              <a:buSzPct val="100000"/>
              <a:buFont typeface="Arial"/>
              <a:buNone/>
            </a:pPr>
            <a:r>
              <a:rPr b="1" lang="en" sz="1100">
                <a:solidFill>
                  <a:srgbClr val="222222"/>
                </a:solidFill>
              </a:rPr>
              <a:t>3.</a:t>
            </a:r>
            <a:r>
              <a:rPr lang="en" sz="1100">
                <a:solidFill>
                  <a:srgbClr val="222222"/>
                </a:solidFill>
              </a:rPr>
              <a:t> How much could you spend on keeping them sweet with email and social media?</a:t>
            </a:r>
          </a:p>
          <a:p>
            <a:pPr lvl="0" rtl="0">
              <a:spcBef>
                <a:spcPts val="0"/>
              </a:spcBef>
              <a:buNone/>
            </a:pPr>
            <a:r>
              <a:t/>
            </a:r>
            <a:endParaRPr/>
          </a:p>
        </p:txBody>
      </p:sp>
      <p:pic>
        <p:nvPicPr>
          <p:cNvPr id="326" name="Shape 326"/>
          <p:cNvPicPr preferRelativeResize="0"/>
          <p:nvPr/>
        </p:nvPicPr>
        <p:blipFill rotWithShape="1">
          <a:blip r:embed="rId3">
            <a:alphaModFix/>
          </a:blip>
          <a:srcRect b="0" l="15418" r="15659" t="0"/>
          <a:stretch/>
        </p:blipFill>
        <p:spPr>
          <a:xfrm>
            <a:off x="457200" y="1200150"/>
            <a:ext cx="4573908" cy="3725700"/>
          </a:xfrm>
          <a:prstGeom prst="rect">
            <a:avLst/>
          </a:prstGeom>
          <a:noFill/>
          <a:ln>
            <a:noFill/>
          </a:ln>
        </p:spPr>
      </p:pic>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1" name="Shape 331"/>
        <p:cNvGrpSpPr/>
        <p:nvPr/>
      </p:nvGrpSpPr>
      <p:grpSpPr>
        <a:xfrm>
          <a:off x="0" y="0"/>
          <a:ext cx="0" cy="0"/>
          <a:chOff x="0" y="0"/>
          <a:chExt cx="0" cy="0"/>
        </a:xfrm>
      </p:grpSpPr>
      <p:sp>
        <p:nvSpPr>
          <p:cNvPr id="332" name="Shape 332"/>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LTV Analytics</a:t>
            </a:r>
          </a:p>
        </p:txBody>
      </p:sp>
      <p:sp>
        <p:nvSpPr>
          <p:cNvPr id="333" name="Shape 333"/>
          <p:cNvSpPr txBox="1"/>
          <p:nvPr/>
        </p:nvSpPr>
        <p:spPr>
          <a:xfrm>
            <a:off x="600625" y="1365050"/>
            <a:ext cx="7731599" cy="382199"/>
          </a:xfrm>
          <a:prstGeom prst="rect">
            <a:avLst/>
          </a:prstGeom>
          <a:solidFill>
            <a:srgbClr val="FFFFFF"/>
          </a:solidFill>
          <a:ln>
            <a:noFill/>
          </a:ln>
        </p:spPr>
        <p:txBody>
          <a:bodyPr anchorCtr="0" anchor="t" bIns="91425" lIns="91425" rIns="91425" tIns="91425">
            <a:noAutofit/>
          </a:bodyPr>
          <a:lstStyle/>
          <a:p>
            <a:pPr rtl="0">
              <a:spcBef>
                <a:spcPts val="0"/>
              </a:spcBef>
              <a:buNone/>
            </a:pPr>
            <a:r>
              <a:rPr lang="en" u="sng">
                <a:solidFill>
                  <a:schemeClr val="hlink"/>
                </a:solidFill>
                <a:hlinkClick r:id="rId3"/>
              </a:rPr>
              <a:t>http://www.kaushik.net/avinash/analytics-tip-calculate-ltv-customer-lifetime-value/</a:t>
            </a:r>
          </a:p>
          <a:p>
            <a:pPr rtl="0">
              <a:spcBef>
                <a:spcPts val="0"/>
              </a:spcBef>
              <a:buNone/>
            </a:pPr>
            <a:r>
              <a:t/>
            </a:r>
            <a:endParaRPr/>
          </a:p>
          <a:p>
            <a:pPr rtl="0">
              <a:spcBef>
                <a:spcPts val="0"/>
              </a:spcBef>
              <a:buNone/>
            </a:pPr>
            <a:r>
              <a:t/>
            </a:r>
            <a:endParaRPr/>
          </a:p>
          <a:p>
            <a:pPr>
              <a:spcBef>
                <a:spcPts val="0"/>
              </a:spcBef>
              <a:buNone/>
            </a:pPr>
            <a:r>
              <a:t/>
            </a:r>
            <a:endParaRPr/>
          </a:p>
        </p:txBody>
      </p:sp>
      <p:pic>
        <p:nvPicPr>
          <p:cNvPr id="334" name="Shape 334"/>
          <p:cNvPicPr preferRelativeResize="0"/>
          <p:nvPr/>
        </p:nvPicPr>
        <p:blipFill rotWithShape="1">
          <a:blip r:embed="rId4">
            <a:alphaModFix/>
          </a:blip>
          <a:srcRect b="25038" l="12655" r="6372" t="28654"/>
          <a:stretch/>
        </p:blipFill>
        <p:spPr>
          <a:xfrm>
            <a:off x="731650" y="2446175"/>
            <a:ext cx="7404023" cy="2380650"/>
          </a:xfrm>
          <a:prstGeom prst="rect">
            <a:avLst/>
          </a:prstGeom>
          <a:noFill/>
          <a:ln>
            <a:noFill/>
          </a:ln>
        </p:spPr>
      </p:pic>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9" name="Shape 339"/>
        <p:cNvGrpSpPr/>
        <p:nvPr/>
      </p:nvGrpSpPr>
      <p:grpSpPr>
        <a:xfrm>
          <a:off x="0" y="0"/>
          <a:ext cx="0" cy="0"/>
          <a:chOff x="0" y="0"/>
          <a:chExt cx="0" cy="0"/>
        </a:xfrm>
      </p:grpSpPr>
      <p:sp>
        <p:nvSpPr>
          <p:cNvPr id="340" name="Shape 340"/>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LTV Analytics</a:t>
            </a:r>
          </a:p>
        </p:txBody>
      </p:sp>
      <p:sp>
        <p:nvSpPr>
          <p:cNvPr id="341" name="Shape 341"/>
          <p:cNvSpPr txBox="1"/>
          <p:nvPr/>
        </p:nvSpPr>
        <p:spPr>
          <a:xfrm>
            <a:off x="600625" y="1365050"/>
            <a:ext cx="7731599" cy="3821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lang="en" u="sng">
                <a:solidFill>
                  <a:schemeClr val="hlink"/>
                </a:solidFill>
                <a:hlinkClick r:id="rId3"/>
              </a:rPr>
              <a:t>http://www.kaushik.net/avinash/analytics-tip-calculate-ltv-customer-lifetime-value/</a:t>
            </a:r>
          </a:p>
          <a:p>
            <a:pPr lvl="0" rtl="0">
              <a:spcBef>
                <a:spcPts val="0"/>
              </a:spcBef>
              <a:buNone/>
            </a:pPr>
            <a:r>
              <a:t/>
            </a:r>
            <a:endParaRPr/>
          </a:p>
          <a:p>
            <a:pPr lvl="0" rtl="0">
              <a:spcBef>
                <a:spcPts val="0"/>
              </a:spcBef>
              <a:buNone/>
            </a:pPr>
            <a:r>
              <a:t/>
            </a:r>
            <a:endParaRPr/>
          </a:p>
          <a:p>
            <a:pPr lvl="0" rtl="0">
              <a:spcBef>
                <a:spcPts val="0"/>
              </a:spcBef>
              <a:buNone/>
            </a:pPr>
            <a:r>
              <a:t/>
            </a:r>
            <a:endParaRPr/>
          </a:p>
        </p:txBody>
      </p:sp>
      <p:pic>
        <p:nvPicPr>
          <p:cNvPr id="342" name="Shape 342"/>
          <p:cNvPicPr preferRelativeResize="0"/>
          <p:nvPr/>
        </p:nvPicPr>
        <p:blipFill rotWithShape="1">
          <a:blip r:embed="rId4">
            <a:alphaModFix/>
          </a:blip>
          <a:srcRect b="0" l="4998" r="16044" t="0"/>
          <a:stretch/>
        </p:blipFill>
        <p:spPr>
          <a:xfrm>
            <a:off x="457200" y="1015600"/>
            <a:ext cx="7219825" cy="4126650"/>
          </a:xfrm>
          <a:prstGeom prst="rect">
            <a:avLst/>
          </a:prstGeom>
          <a:noFill/>
          <a:ln>
            <a:noFill/>
          </a:ln>
        </p:spPr>
      </p:pic>
    </p:spTree>
  </p:cSld>
  <p:clrMapOvr>
    <a:masterClrMapping/>
  </p:clrMapOvr>
  <p:transition spd="slow">
    <p:cut/>
  </p:transition>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7" name="Shape 347"/>
        <p:cNvGrpSpPr/>
        <p:nvPr/>
      </p:nvGrpSpPr>
      <p:grpSpPr>
        <a:xfrm>
          <a:off x="0" y="0"/>
          <a:ext cx="0" cy="0"/>
          <a:chOff x="0" y="0"/>
          <a:chExt cx="0" cy="0"/>
        </a:xfrm>
      </p:grpSpPr>
      <p:sp>
        <p:nvSpPr>
          <p:cNvPr id="348" name="Shape 348"/>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LTV Analytics</a:t>
            </a:r>
          </a:p>
        </p:txBody>
      </p:sp>
      <p:sp>
        <p:nvSpPr>
          <p:cNvPr id="349" name="Shape 349"/>
          <p:cNvSpPr txBox="1"/>
          <p:nvPr/>
        </p:nvSpPr>
        <p:spPr>
          <a:xfrm>
            <a:off x="600625" y="1365050"/>
            <a:ext cx="7731599" cy="1168499"/>
          </a:xfrm>
          <a:prstGeom prst="rect">
            <a:avLst/>
          </a:prstGeom>
          <a:solidFill>
            <a:srgbClr val="FFFFFF"/>
          </a:solidFill>
          <a:ln>
            <a:noFill/>
          </a:ln>
        </p:spPr>
        <p:txBody>
          <a:bodyPr anchorCtr="0" anchor="t" bIns="91425" lIns="91425" rIns="91425" tIns="91425">
            <a:noAutofit/>
          </a:bodyPr>
          <a:lstStyle/>
          <a:p>
            <a:pPr rtl="0">
              <a:spcBef>
                <a:spcPts val="0"/>
              </a:spcBef>
              <a:buNone/>
            </a:pPr>
            <a:r>
              <a:rPr lang="en"/>
              <a:t>Download the zip file from </a:t>
            </a:r>
            <a:r>
              <a:rPr lang="en" u="sng">
                <a:solidFill>
                  <a:schemeClr val="hlink"/>
                </a:solidFill>
                <a:hlinkClick r:id="rId3"/>
              </a:rPr>
              <a:t>http://www.kaushik.net/avinash/avinash_ltv.zip</a:t>
            </a:r>
          </a:p>
          <a:p>
            <a:pPr rtl="0">
              <a:spcBef>
                <a:spcPts val="0"/>
              </a:spcBef>
              <a:buNone/>
            </a:pPr>
            <a:r>
              <a:t/>
            </a:r>
            <a:endParaRPr/>
          </a:p>
          <a:p>
            <a:pPr rtl="0">
              <a:spcBef>
                <a:spcPts val="0"/>
              </a:spcBef>
              <a:buNone/>
            </a:pPr>
            <a:r>
              <a:rPr lang="en"/>
              <a:t>Do the class exercise based on numbers given by instructor</a:t>
            </a:r>
          </a:p>
          <a:p>
            <a:pPr rtl="0">
              <a:spcBef>
                <a:spcPts val="0"/>
              </a:spcBef>
              <a:buNone/>
            </a:pPr>
            <a:r>
              <a:t/>
            </a:r>
            <a:endParaRPr/>
          </a:p>
          <a:p>
            <a:pPr rtl="0">
              <a:spcBef>
                <a:spcPts val="0"/>
              </a:spcBef>
              <a:buNone/>
            </a:pPr>
            <a:r>
              <a:rPr lang="en"/>
              <a:t>Give a brief supporting statement on analysis</a:t>
            </a:r>
          </a:p>
          <a:p>
            <a:pPr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4" name="Shape 354"/>
        <p:cNvGrpSpPr/>
        <p:nvPr/>
      </p:nvGrpSpPr>
      <p:grpSpPr>
        <a:xfrm>
          <a:off x="0" y="0"/>
          <a:ext cx="0" cy="0"/>
          <a:chOff x="0" y="0"/>
          <a:chExt cx="0" cy="0"/>
        </a:xfrm>
      </p:grpSpPr>
      <p:sp>
        <p:nvSpPr>
          <p:cNvPr id="355" name="Shape 355"/>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LTV Analytics :Another Approach</a:t>
            </a:r>
          </a:p>
        </p:txBody>
      </p:sp>
      <p:sp>
        <p:nvSpPr>
          <p:cNvPr id="356" name="Shape 356"/>
          <p:cNvSpPr txBox="1"/>
          <p:nvPr/>
        </p:nvSpPr>
        <p:spPr>
          <a:xfrm>
            <a:off x="600625" y="1365050"/>
            <a:ext cx="7731599" cy="382199"/>
          </a:xfrm>
          <a:prstGeom prst="rect">
            <a:avLst/>
          </a:prstGeom>
          <a:solidFill>
            <a:srgbClr val="FFFFFF"/>
          </a:solidFill>
          <a:ln>
            <a:noFill/>
          </a:ln>
        </p:spPr>
        <p:txBody>
          <a:bodyPr anchorCtr="0" anchor="t" bIns="91425" lIns="91425" rIns="91425" tIns="91425">
            <a:noAutofit/>
          </a:bodyPr>
          <a:lstStyle/>
          <a:p>
            <a:pPr rtl="0">
              <a:spcBef>
                <a:spcPts val="0"/>
              </a:spcBef>
              <a:buNone/>
            </a:pPr>
            <a:r>
              <a:rPr lang="en" u="sng">
                <a:solidFill>
                  <a:schemeClr val="hlink"/>
                </a:solidFill>
                <a:hlinkClick r:id="rId3"/>
              </a:rPr>
              <a:t>https://blog.kissmetrics.com/how-to-calculate-lifetime-value/</a:t>
            </a: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p:txBody>
      </p:sp>
      <p:pic>
        <p:nvPicPr>
          <p:cNvPr id="357" name="Shape 357"/>
          <p:cNvPicPr preferRelativeResize="0"/>
          <p:nvPr/>
        </p:nvPicPr>
        <p:blipFill rotWithShape="1">
          <a:blip r:embed="rId4">
            <a:alphaModFix/>
          </a:blip>
          <a:srcRect b="0" l="19462" r="19868" t="13993"/>
          <a:stretch/>
        </p:blipFill>
        <p:spPr>
          <a:xfrm>
            <a:off x="4884375" y="1681725"/>
            <a:ext cx="4259625" cy="3394999"/>
          </a:xfrm>
          <a:prstGeom prst="rect">
            <a:avLst/>
          </a:prstGeom>
          <a:noFill/>
          <a:ln>
            <a:noFill/>
          </a:ln>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5" name="Shape 145"/>
        <p:cNvGrpSpPr/>
        <p:nvPr/>
      </p:nvGrpSpPr>
      <p:grpSpPr>
        <a:xfrm>
          <a:off x="0" y="0"/>
          <a:ext cx="0" cy="0"/>
          <a:chOff x="0" y="0"/>
          <a:chExt cx="0" cy="0"/>
        </a:xfrm>
      </p:grpSpPr>
      <p:sp>
        <p:nvSpPr>
          <p:cNvPr id="146" name="Shape 146"/>
          <p:cNvSpPr txBox="1"/>
          <p:nvPr/>
        </p:nvSpPr>
        <p:spPr>
          <a:xfrm>
            <a:off x="436179" y="152400"/>
            <a:ext cx="6650399" cy="514499"/>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lang="en" sz="2600">
                <a:solidFill>
                  <a:schemeClr val="dk1"/>
                </a:solidFill>
              </a:rPr>
              <a:t>Know your Instructor</a:t>
            </a:r>
          </a:p>
        </p:txBody>
      </p:sp>
      <p:sp>
        <p:nvSpPr>
          <p:cNvPr id="147" name="Shape 147"/>
          <p:cNvSpPr txBox="1"/>
          <p:nvPr/>
        </p:nvSpPr>
        <p:spPr>
          <a:xfrm>
            <a:off x="539551" y="987575"/>
            <a:ext cx="3403200" cy="3878100"/>
          </a:xfrm>
          <a:prstGeom prst="rect">
            <a:avLst/>
          </a:prstGeom>
          <a:noFill/>
          <a:ln>
            <a:noFill/>
          </a:ln>
        </p:spPr>
        <p:txBody>
          <a:bodyPr anchorCtr="0" anchor="t" bIns="45700" lIns="91425" rIns="91425" tIns="45700">
            <a:noAutofit/>
          </a:bodyPr>
          <a:lstStyle/>
          <a:p>
            <a:pPr lvl="0" marR="0" rtl="0" algn="l">
              <a:lnSpc>
                <a:spcPct val="100000"/>
              </a:lnSpc>
              <a:spcBef>
                <a:spcPts val="0"/>
              </a:spcBef>
              <a:spcAft>
                <a:spcPts val="0"/>
              </a:spcAft>
              <a:buNone/>
            </a:pPr>
            <a:r>
              <a:t/>
            </a:r>
            <a:endParaRPr b="0" baseline="0" i="0" sz="1400" u="none" cap="none" strike="noStrike">
              <a:solidFill>
                <a:srgbClr val="000000"/>
              </a:solidFill>
              <a:latin typeface="Arial"/>
              <a:ea typeface="Arial"/>
              <a:cs typeface="Arial"/>
              <a:sym typeface="Arial"/>
            </a:endParaRPr>
          </a:p>
        </p:txBody>
      </p:sp>
      <p:sp>
        <p:nvSpPr>
          <p:cNvPr id="148" name="Shape 148"/>
          <p:cNvSpPr txBox="1"/>
          <p:nvPr/>
        </p:nvSpPr>
        <p:spPr>
          <a:xfrm>
            <a:off x="4294975" y="911375"/>
            <a:ext cx="3635099" cy="3833999"/>
          </a:xfrm>
          <a:prstGeom prst="rect">
            <a:avLst/>
          </a:prstGeom>
          <a:noFill/>
          <a:ln>
            <a:noFill/>
          </a:ln>
        </p:spPr>
        <p:txBody>
          <a:bodyPr anchorCtr="0" anchor="t" bIns="91425" lIns="91425" rIns="91425" tIns="91425">
            <a:noAutofit/>
          </a:bodyPr>
          <a:lstStyle/>
          <a:p>
            <a:pPr lvl="0" rtl="0">
              <a:spcBef>
                <a:spcPts val="0"/>
              </a:spcBef>
              <a:buNone/>
            </a:pPr>
            <a:r>
              <a:t/>
            </a:r>
            <a:endParaRPr/>
          </a:p>
          <a:p>
            <a:pPr lvl="0" rtl="0">
              <a:spcBef>
                <a:spcPts val="0"/>
              </a:spcBef>
              <a:buNone/>
            </a:pPr>
            <a:r>
              <a:t/>
            </a:r>
            <a:endParaRPr/>
          </a:p>
          <a:p>
            <a:pPr indent="-317500" lvl="0" marL="457200" rtl="0">
              <a:spcBef>
                <a:spcPts val="0"/>
              </a:spcBef>
              <a:buClr>
                <a:srgbClr val="000000"/>
              </a:buClr>
              <a:buSzPct val="100000"/>
              <a:buFont typeface="Arial"/>
              <a:buChar char="●"/>
            </a:pPr>
            <a:r>
              <a:rPr lang="en"/>
              <a:t>Author "</a:t>
            </a:r>
            <a:r>
              <a:rPr lang="en" u="sng">
                <a:solidFill>
                  <a:schemeClr val="hlink"/>
                </a:solidFill>
                <a:hlinkClick r:id="rId3"/>
              </a:rPr>
              <a:t>R for Business Analytics</a:t>
            </a:r>
            <a:r>
              <a:rPr lang="en"/>
              <a:t>"</a:t>
            </a:r>
          </a:p>
          <a:p>
            <a:pPr lvl="0" rtl="0">
              <a:spcBef>
                <a:spcPts val="0"/>
              </a:spcBef>
              <a:buNone/>
            </a:pPr>
            <a:r>
              <a:t/>
            </a:r>
            <a:endParaRPr/>
          </a:p>
          <a:p>
            <a:pPr indent="-317500" lvl="0" marL="457200" rtl="0">
              <a:spcBef>
                <a:spcPts val="0"/>
              </a:spcBef>
              <a:buClr>
                <a:srgbClr val="000000"/>
              </a:buClr>
              <a:buSzPct val="100000"/>
              <a:buFont typeface="Arial"/>
              <a:buChar char="●"/>
            </a:pPr>
            <a:r>
              <a:rPr lang="en"/>
              <a:t>Author “ </a:t>
            </a:r>
            <a:r>
              <a:rPr lang="en" u="sng">
                <a:solidFill>
                  <a:schemeClr val="hlink"/>
                </a:solidFill>
                <a:hlinkClick r:id="rId4"/>
              </a:rPr>
              <a:t>R for Cloud Computing</a:t>
            </a:r>
            <a:r>
              <a:rPr lang="en"/>
              <a:t>”</a:t>
            </a:r>
          </a:p>
          <a:p>
            <a:pPr lvl="0" rtl="0">
              <a:spcBef>
                <a:spcPts val="0"/>
              </a:spcBef>
              <a:buNone/>
            </a:pPr>
            <a:r>
              <a:t/>
            </a:r>
            <a:endParaRPr/>
          </a:p>
          <a:p>
            <a:pPr indent="-317500" lvl="0" marL="457200" rtl="0">
              <a:spcBef>
                <a:spcPts val="0"/>
              </a:spcBef>
              <a:buClr>
                <a:srgbClr val="000000"/>
              </a:buClr>
              <a:buSzPct val="100000"/>
              <a:buFont typeface="Arial"/>
              <a:buChar char="●"/>
            </a:pPr>
            <a:r>
              <a:rPr lang="en"/>
              <a:t>Founder "</a:t>
            </a:r>
            <a:r>
              <a:rPr lang="en" u="sng">
                <a:solidFill>
                  <a:schemeClr val="hlink"/>
                </a:solidFill>
                <a:hlinkClick r:id="rId5"/>
              </a:rPr>
              <a:t>Decisionstats.com</a:t>
            </a:r>
            <a:r>
              <a:rPr lang="en"/>
              <a:t>"</a:t>
            </a:r>
          </a:p>
          <a:p>
            <a:pPr lvl="0" rtl="0">
              <a:spcBef>
                <a:spcPts val="0"/>
              </a:spcBef>
              <a:buNone/>
            </a:pPr>
            <a:r>
              <a:t/>
            </a:r>
            <a:endParaRPr/>
          </a:p>
          <a:p>
            <a:pPr indent="-317500" lvl="0" marL="457200" rtl="0">
              <a:spcBef>
                <a:spcPts val="0"/>
              </a:spcBef>
              <a:buClr>
                <a:srgbClr val="000000"/>
              </a:buClr>
              <a:buSzPct val="100000"/>
              <a:buFont typeface="Arial"/>
              <a:buChar char="●"/>
            </a:pPr>
            <a:r>
              <a:rPr lang="en"/>
              <a:t>University of Tennessee, Knoxville MS (courses in statistics and computer science)</a:t>
            </a:r>
          </a:p>
          <a:p>
            <a:pPr lvl="0" rtl="0">
              <a:spcBef>
                <a:spcPts val="0"/>
              </a:spcBef>
              <a:buNone/>
            </a:pPr>
            <a:r>
              <a:t/>
            </a:r>
            <a:endParaRPr/>
          </a:p>
          <a:p>
            <a:pPr indent="-317500" lvl="0" marL="457200" rtl="0">
              <a:spcBef>
                <a:spcPts val="0"/>
              </a:spcBef>
              <a:buClr>
                <a:srgbClr val="000000"/>
              </a:buClr>
              <a:buSzPct val="100000"/>
              <a:buFont typeface="Arial"/>
              <a:buChar char="●"/>
            </a:pPr>
            <a:r>
              <a:rPr lang="en"/>
              <a:t>MBA (IIM Lucknow,India-2003)</a:t>
            </a:r>
          </a:p>
          <a:p>
            <a:pPr lvl="0" rtl="0">
              <a:spcBef>
                <a:spcPts val="0"/>
              </a:spcBef>
              <a:buNone/>
            </a:pPr>
            <a:r>
              <a:t/>
            </a:r>
            <a:endParaRPr/>
          </a:p>
          <a:p>
            <a:pPr indent="-317500" lvl="0" marL="457200" rtl="0">
              <a:spcBef>
                <a:spcPts val="0"/>
              </a:spcBef>
              <a:buClr>
                <a:srgbClr val="000000"/>
              </a:buClr>
              <a:buSzPct val="100000"/>
              <a:buFont typeface="Arial"/>
              <a:buChar char="●"/>
            </a:pPr>
            <a:r>
              <a:rPr lang="en"/>
              <a:t>B.Engineering (DCE 2001)</a:t>
            </a:r>
          </a:p>
          <a:p>
            <a:pPr lvl="0" rtl="0">
              <a:spcBef>
                <a:spcPts val="0"/>
              </a:spcBef>
              <a:buNone/>
            </a:pPr>
            <a:r>
              <a:t/>
            </a:r>
            <a:endParaRPr/>
          </a:p>
          <a:p>
            <a:pPr lvl="0" rtl="0">
              <a:spcBef>
                <a:spcPts val="0"/>
              </a:spcBef>
              <a:buNone/>
            </a:pPr>
            <a:r>
              <a:t/>
            </a:r>
            <a:endParaRPr/>
          </a:p>
        </p:txBody>
      </p:sp>
      <p:sp>
        <p:nvSpPr>
          <p:cNvPr id="149" name="Shape 149"/>
          <p:cNvSpPr txBox="1"/>
          <p:nvPr/>
        </p:nvSpPr>
        <p:spPr>
          <a:xfrm>
            <a:off x="502825" y="4106425"/>
            <a:ext cx="7332899" cy="638999"/>
          </a:xfrm>
          <a:prstGeom prst="rect">
            <a:avLst/>
          </a:prstGeom>
          <a:noFill/>
          <a:ln>
            <a:noFill/>
          </a:ln>
        </p:spPr>
        <p:txBody>
          <a:bodyPr anchorCtr="0" anchor="t" bIns="91425" lIns="91425" rIns="91425" tIns="91425">
            <a:noAutofit/>
          </a:bodyPr>
          <a:lstStyle/>
          <a:p>
            <a:pPr lvl="0" rtl="0">
              <a:spcBef>
                <a:spcPts val="0"/>
              </a:spcBef>
              <a:buClr>
                <a:srgbClr val="000000"/>
              </a:buClr>
              <a:buSzPct val="78571"/>
              <a:buFont typeface="Arial"/>
              <a:buNone/>
            </a:pPr>
            <a:r>
              <a:rPr lang="en"/>
              <a:t>          </a:t>
            </a:r>
            <a:r>
              <a:rPr lang="en" u="sng">
                <a:solidFill>
                  <a:schemeClr val="hlink"/>
                </a:solidFill>
                <a:hlinkClick r:id="rId6"/>
              </a:rPr>
              <a:t>http://linkedin.com/in/ajayohri</a:t>
            </a:r>
          </a:p>
          <a:p>
            <a:pPr lvl="0" rtl="0">
              <a:spcBef>
                <a:spcPts val="0"/>
              </a:spcBef>
              <a:buClr>
                <a:srgbClr val="000000"/>
              </a:buClr>
              <a:buFont typeface="Arial"/>
              <a:buNone/>
            </a:pPr>
            <a:r>
              <a:t/>
            </a:r>
            <a:endParaRPr/>
          </a:p>
          <a:p>
            <a:pPr lvl="0" rtl="0">
              <a:spcBef>
                <a:spcPts val="0"/>
              </a:spcBef>
              <a:buNone/>
            </a:pPr>
            <a:r>
              <a:t/>
            </a:r>
            <a:endParaRPr/>
          </a:p>
        </p:txBody>
      </p:sp>
      <p:pic>
        <p:nvPicPr>
          <p:cNvPr id="150" name="Shape 150"/>
          <p:cNvPicPr preferRelativeResize="0"/>
          <p:nvPr/>
        </p:nvPicPr>
        <p:blipFill>
          <a:blip r:embed="rId7">
            <a:alphaModFix/>
          </a:blip>
          <a:stretch>
            <a:fillRect/>
          </a:stretch>
        </p:blipFill>
        <p:spPr>
          <a:xfrm>
            <a:off x="145650" y="1276350"/>
            <a:ext cx="4191000" cy="2590800"/>
          </a:xfrm>
          <a:prstGeom prst="rect">
            <a:avLst/>
          </a:prstGeom>
          <a:noFill/>
          <a:ln>
            <a:noFill/>
          </a:ln>
        </p:spPr>
      </p:pic>
    </p:spTree>
  </p:cSld>
  <p:clrMapOvr>
    <a:masterClrMapping/>
  </p:clrMapOvr>
  <p:transition spd="slow">
    <p:cut/>
  </p:transition>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2" name="Shape 362"/>
        <p:cNvGrpSpPr/>
        <p:nvPr/>
      </p:nvGrpSpPr>
      <p:grpSpPr>
        <a:xfrm>
          <a:off x="0" y="0"/>
          <a:ext cx="0" cy="0"/>
          <a:chOff x="0" y="0"/>
          <a:chExt cx="0" cy="0"/>
        </a:xfrm>
      </p:grpSpPr>
      <p:sp>
        <p:nvSpPr>
          <p:cNvPr id="363" name="Shape 363"/>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LTV Analytics</a:t>
            </a:r>
          </a:p>
        </p:txBody>
      </p:sp>
      <p:sp>
        <p:nvSpPr>
          <p:cNvPr id="364" name="Shape 364"/>
          <p:cNvSpPr txBox="1"/>
          <p:nvPr/>
        </p:nvSpPr>
        <p:spPr>
          <a:xfrm>
            <a:off x="600625" y="1365050"/>
            <a:ext cx="7731599" cy="3821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lang="en" u="sng">
                <a:solidFill>
                  <a:schemeClr val="hlink"/>
                </a:solidFill>
                <a:hlinkClick r:id="rId3"/>
              </a:rPr>
              <a:t>https://blog.kissmetrics.com/how-to-calculate-lifetime-value/</a:t>
            </a: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p:txBody>
      </p:sp>
      <p:pic>
        <p:nvPicPr>
          <p:cNvPr id="365" name="Shape 365"/>
          <p:cNvPicPr preferRelativeResize="0"/>
          <p:nvPr/>
        </p:nvPicPr>
        <p:blipFill rotWithShape="1">
          <a:blip r:embed="rId4">
            <a:alphaModFix/>
          </a:blip>
          <a:srcRect b="47769" l="19466" r="21417" t="0"/>
          <a:stretch/>
        </p:blipFill>
        <p:spPr>
          <a:xfrm>
            <a:off x="3738425" y="1747250"/>
            <a:ext cx="5405576" cy="2685175"/>
          </a:xfrm>
          <a:prstGeom prst="rect">
            <a:avLst/>
          </a:prstGeom>
          <a:noFill/>
          <a:ln>
            <a:noFill/>
          </a:ln>
        </p:spPr>
      </p:pic>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0" name="Shape 370"/>
        <p:cNvGrpSpPr/>
        <p:nvPr/>
      </p:nvGrpSpPr>
      <p:grpSpPr>
        <a:xfrm>
          <a:off x="0" y="0"/>
          <a:ext cx="0" cy="0"/>
          <a:chOff x="0" y="0"/>
          <a:chExt cx="0" cy="0"/>
        </a:xfrm>
      </p:grpSpPr>
      <p:sp>
        <p:nvSpPr>
          <p:cNvPr id="371" name="Shape 371"/>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LTV Analytics</a:t>
            </a:r>
          </a:p>
        </p:txBody>
      </p:sp>
      <p:sp>
        <p:nvSpPr>
          <p:cNvPr id="372" name="Shape 372"/>
          <p:cNvSpPr txBox="1"/>
          <p:nvPr/>
        </p:nvSpPr>
        <p:spPr>
          <a:xfrm>
            <a:off x="600625" y="1365050"/>
            <a:ext cx="7731599" cy="3821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lang="en" u="sng">
                <a:solidFill>
                  <a:schemeClr val="hlink"/>
                </a:solidFill>
                <a:hlinkClick r:id="rId3"/>
              </a:rPr>
              <a:t>https://blog.kissmetrics.com/how-to-calculate-lifetime-value/</a:t>
            </a: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p:txBody>
      </p:sp>
      <p:pic>
        <p:nvPicPr>
          <p:cNvPr id="373" name="Shape 373"/>
          <p:cNvPicPr preferRelativeResize="0"/>
          <p:nvPr/>
        </p:nvPicPr>
        <p:blipFill rotWithShape="1">
          <a:blip r:embed="rId4">
            <a:alphaModFix/>
          </a:blip>
          <a:srcRect b="0" l="21375" r="21896" t="0"/>
          <a:stretch/>
        </p:blipFill>
        <p:spPr>
          <a:xfrm>
            <a:off x="4542875" y="583325"/>
            <a:ext cx="4601125" cy="4560174"/>
          </a:xfrm>
          <a:prstGeom prst="rect">
            <a:avLst/>
          </a:prstGeom>
          <a:noFill/>
          <a:ln>
            <a:noFill/>
          </a:ln>
        </p:spPr>
      </p:pic>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8" name="Shape 378"/>
        <p:cNvGrpSpPr/>
        <p:nvPr/>
      </p:nvGrpSpPr>
      <p:grpSpPr>
        <a:xfrm>
          <a:off x="0" y="0"/>
          <a:ext cx="0" cy="0"/>
          <a:chOff x="0" y="0"/>
          <a:chExt cx="0" cy="0"/>
        </a:xfrm>
      </p:grpSpPr>
      <p:sp>
        <p:nvSpPr>
          <p:cNvPr id="379" name="Shape 379"/>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LTV Analytics</a:t>
            </a:r>
          </a:p>
        </p:txBody>
      </p:sp>
      <p:sp>
        <p:nvSpPr>
          <p:cNvPr id="380" name="Shape 380"/>
          <p:cNvSpPr txBox="1"/>
          <p:nvPr/>
        </p:nvSpPr>
        <p:spPr>
          <a:xfrm>
            <a:off x="600625" y="1365050"/>
            <a:ext cx="7731599" cy="3821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lang="en" u="sng">
                <a:solidFill>
                  <a:schemeClr val="hlink"/>
                </a:solidFill>
                <a:hlinkClick r:id="rId3"/>
              </a:rPr>
              <a:t>https://blog.kissmetrics.com/how-to-calculate-lifetime-value/</a:t>
            </a: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p:txBody>
      </p:sp>
      <p:pic>
        <p:nvPicPr>
          <p:cNvPr id="381" name="Shape 381"/>
          <p:cNvPicPr preferRelativeResize="0"/>
          <p:nvPr/>
        </p:nvPicPr>
        <p:blipFill rotWithShape="1">
          <a:blip r:embed="rId4">
            <a:alphaModFix/>
          </a:blip>
          <a:srcRect b="23343" l="21262" r="22488" t="29076"/>
          <a:stretch/>
        </p:blipFill>
        <p:spPr>
          <a:xfrm>
            <a:off x="4000500" y="1747250"/>
            <a:ext cx="5143498" cy="2446149"/>
          </a:xfrm>
          <a:prstGeom prst="rect">
            <a:avLst/>
          </a:prstGeom>
          <a:noFill/>
          <a:ln>
            <a:noFill/>
          </a:ln>
        </p:spPr>
      </p:pic>
    </p:spTree>
  </p:cSld>
  <p:clrMapOvr>
    <a:masterClrMapping/>
  </p:clrMapOvr>
  <p:transition spd="slow">
    <p:cut/>
  </p:transition>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6" name="Shape 386"/>
        <p:cNvGrpSpPr/>
        <p:nvPr/>
      </p:nvGrpSpPr>
      <p:grpSpPr>
        <a:xfrm>
          <a:off x="0" y="0"/>
          <a:ext cx="0" cy="0"/>
          <a:chOff x="0" y="0"/>
          <a:chExt cx="0" cy="0"/>
        </a:xfrm>
      </p:grpSpPr>
      <p:sp>
        <p:nvSpPr>
          <p:cNvPr id="387" name="Shape 387"/>
          <p:cNvSpPr txBox="1"/>
          <p:nvPr/>
        </p:nvSpPr>
        <p:spPr>
          <a:xfrm>
            <a:off x="456950" y="210900"/>
            <a:ext cx="8248199" cy="702900"/>
          </a:xfrm>
          <a:prstGeom prst="rect">
            <a:avLst/>
          </a:prstGeom>
          <a:noFill/>
          <a:ln cap="flat" cmpd="sng" w="9525">
            <a:solidFill>
              <a:srgbClr val="FFFFFF"/>
            </a:solidFill>
            <a:prstDash val="solid"/>
            <a:round/>
            <a:headEnd len="med" w="med" type="none"/>
            <a:tailEnd len="med" w="med" type="none"/>
          </a:ln>
        </p:spPr>
        <p:txBody>
          <a:bodyPr anchorCtr="0" anchor="t" bIns="91425" lIns="91425" rIns="91425" tIns="91425">
            <a:noAutofit/>
          </a:bodyPr>
          <a:lstStyle/>
          <a:p>
            <a:pPr>
              <a:spcBef>
                <a:spcPts val="0"/>
              </a:spcBef>
              <a:buNone/>
            </a:pPr>
            <a:r>
              <a:rPr lang="en" sz="1800">
                <a:solidFill>
                  <a:srgbClr val="FFFFFF"/>
                </a:solidFill>
              </a:rPr>
              <a:t>Pareto principle</a:t>
            </a:r>
          </a:p>
        </p:txBody>
      </p:sp>
      <p:sp>
        <p:nvSpPr>
          <p:cNvPr id="388" name="Shape 388"/>
          <p:cNvSpPr txBox="1"/>
          <p:nvPr/>
        </p:nvSpPr>
        <p:spPr>
          <a:xfrm>
            <a:off x="960750" y="1335675"/>
            <a:ext cx="7744500" cy="1441199"/>
          </a:xfrm>
          <a:prstGeom prst="rect">
            <a:avLst/>
          </a:prstGeom>
          <a:noFill/>
          <a:ln>
            <a:noFill/>
          </a:ln>
        </p:spPr>
        <p:txBody>
          <a:bodyPr anchorCtr="0" anchor="t" bIns="91425" lIns="91425" rIns="91425" tIns="91425">
            <a:noAutofit/>
          </a:bodyPr>
          <a:lstStyle/>
          <a:p>
            <a:pPr rtl="0">
              <a:spcBef>
                <a:spcPts val="0"/>
              </a:spcBef>
              <a:buNone/>
            </a:pPr>
            <a:r>
              <a:rPr lang="en" sz="1100">
                <a:solidFill>
                  <a:srgbClr val="252525"/>
                </a:solidFill>
              </a:rPr>
              <a:t>The </a:t>
            </a:r>
            <a:r>
              <a:rPr b="1" lang="en" sz="1100">
                <a:solidFill>
                  <a:srgbClr val="252525"/>
                </a:solidFill>
              </a:rPr>
              <a:t>Pareto principle</a:t>
            </a:r>
            <a:r>
              <a:rPr lang="en" sz="1100">
                <a:solidFill>
                  <a:srgbClr val="252525"/>
                </a:solidFill>
              </a:rPr>
              <a:t> (also known as the </a:t>
            </a:r>
            <a:r>
              <a:rPr b="1" lang="en" sz="1100">
                <a:solidFill>
                  <a:srgbClr val="252525"/>
                </a:solidFill>
              </a:rPr>
              <a:t>80–20 rule</a:t>
            </a:r>
            <a:r>
              <a:rPr lang="en" sz="1100">
                <a:solidFill>
                  <a:srgbClr val="252525"/>
                </a:solidFill>
              </a:rPr>
              <a:t>, the </a:t>
            </a:r>
            <a:r>
              <a:rPr b="1" lang="en" sz="1100">
                <a:solidFill>
                  <a:srgbClr val="252525"/>
                </a:solidFill>
              </a:rPr>
              <a:t>law of the vital few,</a:t>
            </a:r>
            <a:r>
              <a:rPr lang="en" sz="1100">
                <a:solidFill>
                  <a:srgbClr val="252525"/>
                </a:solidFill>
              </a:rPr>
              <a:t> and the </a:t>
            </a:r>
            <a:r>
              <a:rPr b="1" lang="en" sz="1100">
                <a:solidFill>
                  <a:srgbClr val="252525"/>
                </a:solidFill>
              </a:rPr>
              <a:t>principle of factor sparsity</a:t>
            </a:r>
            <a:r>
              <a:rPr lang="en" sz="1100">
                <a:solidFill>
                  <a:srgbClr val="252525"/>
                </a:solidFill>
              </a:rPr>
              <a:t>) states that, for many events, roughly 80% of the effects come from 20% of the causes</a:t>
            </a:r>
          </a:p>
          <a:p>
            <a:pPr rtl="0">
              <a:spcBef>
                <a:spcPts val="0"/>
              </a:spcBef>
              <a:buNone/>
            </a:pPr>
            <a:r>
              <a:t/>
            </a:r>
            <a:endParaRPr sz="1100">
              <a:solidFill>
                <a:srgbClr val="252525"/>
              </a:solidFill>
            </a:endParaRPr>
          </a:p>
          <a:p>
            <a:pPr rtl="0">
              <a:spcBef>
                <a:spcPts val="0"/>
              </a:spcBef>
              <a:buNone/>
            </a:pPr>
            <a:r>
              <a:t/>
            </a:r>
            <a:endParaRPr sz="1100">
              <a:solidFill>
                <a:srgbClr val="252525"/>
              </a:solidFill>
            </a:endParaRPr>
          </a:p>
          <a:p>
            <a:pPr indent="-298450" lvl="0" marL="685800" rtl="0">
              <a:lnSpc>
                <a:spcPct val="122181"/>
              </a:lnSpc>
              <a:spcBef>
                <a:spcPts val="300"/>
              </a:spcBef>
              <a:spcAft>
                <a:spcPts val="100"/>
              </a:spcAft>
              <a:buClr>
                <a:srgbClr val="252525"/>
              </a:buClr>
              <a:buSzPct val="100000"/>
              <a:buFont typeface="Arial"/>
              <a:buChar char="●"/>
            </a:pPr>
            <a:r>
              <a:rPr lang="en" sz="1100">
                <a:solidFill>
                  <a:srgbClr val="252525"/>
                </a:solidFill>
              </a:rPr>
              <a:t>80% of a company's profits come from 20% of its customers</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252525"/>
                </a:solidFill>
              </a:rPr>
              <a:t>80% of a company's complaints come from 20% of its customers</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252525"/>
                </a:solidFill>
              </a:rPr>
              <a:t>80% of a company's profits come from 20% of the time its staff spend</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252525"/>
                </a:solidFill>
              </a:rPr>
              <a:t>80% of a company's sales come from 20% of its products</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252525"/>
                </a:solidFill>
              </a:rPr>
              <a:t>80% of a company's sales are made by 20% of its sales staff</a:t>
            </a:r>
          </a:p>
          <a:p>
            <a:pPr rtl="0">
              <a:lnSpc>
                <a:spcPct val="122181"/>
              </a:lnSpc>
              <a:spcBef>
                <a:spcPts val="300"/>
              </a:spcBef>
              <a:spcAft>
                <a:spcPts val="100"/>
              </a:spcAft>
              <a:buNone/>
            </a:pPr>
            <a:r>
              <a:t/>
            </a:r>
            <a:endParaRPr sz="1100">
              <a:solidFill>
                <a:srgbClr val="252525"/>
              </a:solidFill>
            </a:endParaRPr>
          </a:p>
          <a:p>
            <a:pPr rtl="0">
              <a:lnSpc>
                <a:spcPct val="122181"/>
              </a:lnSpc>
              <a:spcBef>
                <a:spcPts val="300"/>
              </a:spcBef>
              <a:spcAft>
                <a:spcPts val="100"/>
              </a:spcAft>
              <a:buNone/>
            </a:pPr>
            <a:r>
              <a:t/>
            </a:r>
            <a:endParaRPr sz="1100">
              <a:solidFill>
                <a:srgbClr val="252525"/>
              </a:solidFill>
            </a:endParaRPr>
          </a:p>
          <a:p>
            <a:pPr lvl="0" rtl="0">
              <a:lnSpc>
                <a:spcPct val="122181"/>
              </a:lnSpc>
              <a:spcBef>
                <a:spcPts val="300"/>
              </a:spcBef>
              <a:spcAft>
                <a:spcPts val="100"/>
              </a:spcAft>
              <a:buNone/>
            </a:pPr>
            <a:r>
              <a:rPr lang="en" sz="1100">
                <a:solidFill>
                  <a:srgbClr val="252525"/>
                </a:solidFill>
              </a:rPr>
              <a:t>Several criminology studies have found 80% of crimes are committed by 20% of criminals.</a:t>
            </a:r>
          </a:p>
          <a:p>
            <a:pPr>
              <a:spcBef>
                <a:spcPts val="0"/>
              </a:spcBef>
              <a:buNone/>
            </a:pPr>
            <a:r>
              <a:t/>
            </a:r>
            <a:endParaRPr sz="1100">
              <a:solidFill>
                <a:srgbClr val="252525"/>
              </a:solidFill>
            </a:endParaRPr>
          </a:p>
        </p:txBody>
      </p:sp>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92" name="Shape 392"/>
        <p:cNvGrpSpPr/>
        <p:nvPr/>
      </p:nvGrpSpPr>
      <p:grpSpPr>
        <a:xfrm>
          <a:off x="0" y="0"/>
          <a:ext cx="0" cy="0"/>
          <a:chOff x="0" y="0"/>
          <a:chExt cx="0" cy="0"/>
        </a:xfrm>
      </p:grpSpPr>
      <p:sp>
        <p:nvSpPr>
          <p:cNvPr id="393" name="Shape 393"/>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RFM Analysis</a:t>
            </a:r>
          </a:p>
        </p:txBody>
      </p:sp>
      <p:sp>
        <p:nvSpPr>
          <p:cNvPr id="394" name="Shape 394"/>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lnSpc>
                <a:spcPct val="152727"/>
              </a:lnSpc>
              <a:spcBef>
                <a:spcPts val="0"/>
              </a:spcBef>
              <a:spcAft>
                <a:spcPts val="600"/>
              </a:spcAft>
              <a:buClr>
                <a:schemeClr val="dk1"/>
              </a:buClr>
              <a:buSzPct val="100000"/>
              <a:buFont typeface="Arial"/>
              <a:buNone/>
            </a:pPr>
            <a:r>
              <a:rPr b="1" lang="en" sz="1100">
                <a:solidFill>
                  <a:srgbClr val="252525"/>
                </a:solidFill>
              </a:rPr>
              <a:t>RFM</a:t>
            </a:r>
            <a:r>
              <a:rPr lang="en" sz="1100">
                <a:solidFill>
                  <a:srgbClr val="252525"/>
                </a:solidFill>
              </a:rPr>
              <a:t> is a method used for analyzing </a:t>
            </a:r>
            <a:r>
              <a:rPr lang="en" sz="1100">
                <a:solidFill>
                  <a:srgbClr val="0B0080"/>
                </a:solidFill>
                <a:hlinkClick r:id="rId3"/>
              </a:rPr>
              <a:t>customer</a:t>
            </a:r>
            <a:r>
              <a:rPr lang="en" sz="1100">
                <a:solidFill>
                  <a:srgbClr val="252525"/>
                </a:solidFill>
              </a:rPr>
              <a:t> value. </a:t>
            </a:r>
          </a:p>
          <a:p>
            <a:pPr indent="-298450" lvl="0" marL="685800" rtl="0">
              <a:lnSpc>
                <a:spcPct val="152727"/>
              </a:lnSpc>
              <a:spcBef>
                <a:spcPts val="300"/>
              </a:spcBef>
              <a:spcAft>
                <a:spcPts val="100"/>
              </a:spcAft>
              <a:buClr>
                <a:srgbClr val="252525"/>
              </a:buClr>
              <a:buSzPct val="100000"/>
              <a:buFont typeface="Arial"/>
              <a:buChar char="●"/>
            </a:pPr>
            <a:r>
              <a:rPr b="1" lang="en" sz="1100">
                <a:solidFill>
                  <a:srgbClr val="252525"/>
                </a:solidFill>
              </a:rPr>
              <a:t>R</a:t>
            </a:r>
            <a:r>
              <a:rPr lang="en" sz="1100">
                <a:solidFill>
                  <a:srgbClr val="252525"/>
                </a:solidFill>
              </a:rPr>
              <a:t>ecency - </a:t>
            </a:r>
            <a:r>
              <a:rPr i="1" lang="en" sz="1100">
                <a:solidFill>
                  <a:srgbClr val="252525"/>
                </a:solidFill>
              </a:rPr>
              <a:t>How recently did the customer purchase?</a:t>
            </a:r>
          </a:p>
          <a:p>
            <a:pPr indent="-298450" lvl="0" marL="685800" rtl="0">
              <a:lnSpc>
                <a:spcPct val="152727"/>
              </a:lnSpc>
              <a:spcBef>
                <a:spcPts val="300"/>
              </a:spcBef>
              <a:spcAft>
                <a:spcPts val="100"/>
              </a:spcAft>
              <a:buClr>
                <a:srgbClr val="252525"/>
              </a:buClr>
              <a:buSzPct val="100000"/>
              <a:buFont typeface="Arial"/>
              <a:buChar char="●"/>
            </a:pPr>
            <a:r>
              <a:rPr b="1" lang="en" sz="1100">
                <a:solidFill>
                  <a:srgbClr val="252525"/>
                </a:solidFill>
              </a:rPr>
              <a:t>F</a:t>
            </a:r>
            <a:r>
              <a:rPr lang="en" sz="1100">
                <a:solidFill>
                  <a:srgbClr val="252525"/>
                </a:solidFill>
              </a:rPr>
              <a:t>requency - </a:t>
            </a:r>
            <a:r>
              <a:rPr i="1" lang="en" sz="1100">
                <a:solidFill>
                  <a:srgbClr val="252525"/>
                </a:solidFill>
              </a:rPr>
              <a:t>How often do they purchase?</a:t>
            </a:r>
          </a:p>
          <a:p>
            <a:pPr indent="-298450" lvl="0" marL="685800" rtl="0">
              <a:lnSpc>
                <a:spcPct val="152727"/>
              </a:lnSpc>
              <a:spcBef>
                <a:spcPts val="300"/>
              </a:spcBef>
              <a:spcAft>
                <a:spcPts val="100"/>
              </a:spcAft>
              <a:buClr>
                <a:srgbClr val="252525"/>
              </a:buClr>
              <a:buSzPct val="100000"/>
              <a:buFont typeface="Arial"/>
              <a:buChar char="●"/>
            </a:pPr>
            <a:r>
              <a:rPr b="1" lang="en" sz="1100">
                <a:solidFill>
                  <a:srgbClr val="252525"/>
                </a:solidFill>
              </a:rPr>
              <a:t>M</a:t>
            </a:r>
            <a:r>
              <a:rPr lang="en" sz="1100">
                <a:solidFill>
                  <a:srgbClr val="252525"/>
                </a:solidFill>
              </a:rPr>
              <a:t>onetary Value - </a:t>
            </a:r>
            <a:r>
              <a:rPr i="1" lang="en" sz="1100">
                <a:solidFill>
                  <a:srgbClr val="252525"/>
                </a:solidFill>
              </a:rPr>
              <a:t>How much do they spend?</a:t>
            </a:r>
          </a:p>
          <a:p>
            <a:pPr lvl="0" rtl="0">
              <a:lnSpc>
                <a:spcPct val="152727"/>
              </a:lnSpc>
              <a:spcBef>
                <a:spcPts val="0"/>
              </a:spcBef>
              <a:spcAft>
                <a:spcPts val="600"/>
              </a:spcAft>
              <a:buNone/>
            </a:pPr>
            <a:r>
              <a:rPr lang="en" sz="1100">
                <a:solidFill>
                  <a:srgbClr val="252525"/>
                </a:solidFill>
              </a:rPr>
              <a:t> </a:t>
            </a:r>
          </a:p>
          <a:p>
            <a:pPr lvl="0" rtl="0">
              <a:spcBef>
                <a:spcPts val="0"/>
              </a:spcBef>
              <a:buNone/>
            </a:pPr>
            <a:r>
              <a:t/>
            </a:r>
            <a:endParaRPr/>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99" name="Shape 399"/>
        <p:cNvGrpSpPr/>
        <p:nvPr/>
      </p:nvGrpSpPr>
      <p:grpSpPr>
        <a:xfrm>
          <a:off x="0" y="0"/>
          <a:ext cx="0" cy="0"/>
          <a:chOff x="0" y="0"/>
          <a:chExt cx="0" cy="0"/>
        </a:xfrm>
      </p:grpSpPr>
      <p:sp>
        <p:nvSpPr>
          <p:cNvPr id="400" name="Shape 400"/>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RFM Analysis</a:t>
            </a:r>
          </a:p>
        </p:txBody>
      </p:sp>
      <p:sp>
        <p:nvSpPr>
          <p:cNvPr id="401" name="Shape 401"/>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rtl="0">
              <a:spcBef>
                <a:spcPts val="0"/>
              </a:spcBef>
              <a:buNone/>
            </a:pPr>
            <a:r>
              <a:rPr b="1" lang="en" sz="1100">
                <a:solidFill>
                  <a:srgbClr val="252525"/>
                </a:solidFill>
              </a:rPr>
              <a:t> Using SPSS 19 - example</a:t>
            </a:r>
          </a:p>
          <a:p>
            <a:pPr lvl="0" rtl="0">
              <a:spcBef>
                <a:spcPts val="0"/>
              </a:spcBef>
              <a:buNone/>
            </a:pPr>
            <a:r>
              <a:t/>
            </a:r>
            <a:endParaRPr b="1" sz="1100">
              <a:solidFill>
                <a:srgbClr val="252525"/>
              </a:solidFill>
            </a:endParaRPr>
          </a:p>
        </p:txBody>
      </p:sp>
      <p:pic>
        <p:nvPicPr>
          <p:cNvPr id="402" name="Shape 402"/>
          <p:cNvPicPr preferRelativeResize="0"/>
          <p:nvPr/>
        </p:nvPicPr>
        <p:blipFill rotWithShape="1">
          <a:blip r:embed="rId3">
            <a:alphaModFix/>
          </a:blip>
          <a:srcRect b="7062" l="31647" r="31321" t="6812"/>
          <a:stretch/>
        </p:blipFill>
        <p:spPr>
          <a:xfrm>
            <a:off x="2878975" y="937350"/>
            <a:ext cx="3386050" cy="4100725"/>
          </a:xfrm>
          <a:prstGeom prst="rect">
            <a:avLst/>
          </a:prstGeom>
          <a:noFill/>
          <a:ln>
            <a:noFill/>
          </a:ln>
        </p:spPr>
      </p:pic>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07" name="Shape 407"/>
        <p:cNvGrpSpPr/>
        <p:nvPr/>
      </p:nvGrpSpPr>
      <p:grpSpPr>
        <a:xfrm>
          <a:off x="0" y="0"/>
          <a:ext cx="0" cy="0"/>
          <a:chOff x="0" y="0"/>
          <a:chExt cx="0" cy="0"/>
        </a:xfrm>
      </p:grpSpPr>
      <p:sp>
        <p:nvSpPr>
          <p:cNvPr id="408" name="Shape 408"/>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RFM Analysis</a:t>
            </a:r>
          </a:p>
        </p:txBody>
      </p:sp>
      <p:sp>
        <p:nvSpPr>
          <p:cNvPr id="409" name="Shape 409"/>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b="1" lang="en" sz="1100">
                <a:solidFill>
                  <a:srgbClr val="252525"/>
                </a:solidFill>
              </a:rPr>
              <a:t> Using SPSS 19 - example</a:t>
            </a:r>
          </a:p>
          <a:p>
            <a:pPr lvl="0" rtl="0">
              <a:spcBef>
                <a:spcPts val="0"/>
              </a:spcBef>
              <a:buNone/>
            </a:pPr>
            <a:r>
              <a:t/>
            </a:r>
            <a:endParaRPr b="1" sz="1100">
              <a:solidFill>
                <a:srgbClr val="252525"/>
              </a:solidFill>
            </a:endParaRPr>
          </a:p>
        </p:txBody>
      </p:sp>
      <p:pic>
        <p:nvPicPr>
          <p:cNvPr id="410" name="Shape 410"/>
          <p:cNvPicPr preferRelativeResize="0"/>
          <p:nvPr/>
        </p:nvPicPr>
        <p:blipFill>
          <a:blip r:embed="rId3">
            <a:alphaModFix/>
          </a:blip>
          <a:stretch>
            <a:fillRect/>
          </a:stretch>
        </p:blipFill>
        <p:spPr>
          <a:xfrm>
            <a:off x="2795587" y="1238250"/>
            <a:ext cx="3552825" cy="2667000"/>
          </a:xfrm>
          <a:prstGeom prst="rect">
            <a:avLst/>
          </a:prstGeom>
          <a:noFill/>
          <a:ln>
            <a:noFill/>
          </a:ln>
        </p:spPr>
      </p:pic>
    </p:spTree>
  </p:cSld>
  <p:clrMapOvr>
    <a:masterClrMapping/>
  </p:clrMapOvr>
  <p:transition spd="slow">
    <p:cut/>
  </p:transition>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15" name="Shape 415"/>
        <p:cNvGrpSpPr/>
        <p:nvPr/>
      </p:nvGrpSpPr>
      <p:grpSpPr>
        <a:xfrm>
          <a:off x="0" y="0"/>
          <a:ext cx="0" cy="0"/>
          <a:chOff x="0" y="0"/>
          <a:chExt cx="0" cy="0"/>
        </a:xfrm>
      </p:grpSpPr>
      <p:sp>
        <p:nvSpPr>
          <p:cNvPr id="416" name="Shape 416"/>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RFM Analysis</a:t>
            </a:r>
          </a:p>
        </p:txBody>
      </p:sp>
      <p:sp>
        <p:nvSpPr>
          <p:cNvPr id="417" name="Shape 417"/>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b="1" lang="en" sz="1100">
                <a:solidFill>
                  <a:srgbClr val="252525"/>
                </a:solidFill>
              </a:rPr>
              <a:t> Using SPSS 19 - example</a:t>
            </a:r>
          </a:p>
          <a:p>
            <a:pPr lvl="0" rtl="0">
              <a:spcBef>
                <a:spcPts val="0"/>
              </a:spcBef>
              <a:buNone/>
            </a:pPr>
            <a:r>
              <a:t/>
            </a:r>
            <a:endParaRPr b="1" sz="1100">
              <a:solidFill>
                <a:srgbClr val="252525"/>
              </a:solidFill>
            </a:endParaRPr>
          </a:p>
        </p:txBody>
      </p:sp>
      <p:pic>
        <p:nvPicPr>
          <p:cNvPr id="418" name="Shape 418"/>
          <p:cNvPicPr preferRelativeResize="0"/>
          <p:nvPr/>
        </p:nvPicPr>
        <p:blipFill>
          <a:blip r:embed="rId3">
            <a:alphaModFix/>
          </a:blip>
          <a:stretch>
            <a:fillRect/>
          </a:stretch>
        </p:blipFill>
        <p:spPr>
          <a:xfrm>
            <a:off x="3059200" y="980487"/>
            <a:ext cx="4876800" cy="4029075"/>
          </a:xfrm>
          <a:prstGeom prst="rect">
            <a:avLst/>
          </a:prstGeom>
          <a:noFill/>
          <a:ln>
            <a:noFill/>
          </a:ln>
        </p:spPr>
      </p:pic>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23" name="Shape 423"/>
        <p:cNvGrpSpPr/>
        <p:nvPr/>
      </p:nvGrpSpPr>
      <p:grpSpPr>
        <a:xfrm>
          <a:off x="0" y="0"/>
          <a:ext cx="0" cy="0"/>
          <a:chOff x="0" y="0"/>
          <a:chExt cx="0" cy="0"/>
        </a:xfrm>
      </p:grpSpPr>
      <p:sp>
        <p:nvSpPr>
          <p:cNvPr id="424" name="Shape 424"/>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RFM Analysis</a:t>
            </a:r>
          </a:p>
        </p:txBody>
      </p:sp>
      <p:sp>
        <p:nvSpPr>
          <p:cNvPr id="425" name="Shape 425"/>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b="1" lang="en" sz="1100">
                <a:solidFill>
                  <a:srgbClr val="252525"/>
                </a:solidFill>
              </a:rPr>
              <a:t> Using SPSS 19 - example</a:t>
            </a:r>
          </a:p>
          <a:p>
            <a:pPr lvl="0" rtl="0">
              <a:spcBef>
                <a:spcPts val="0"/>
              </a:spcBef>
              <a:buNone/>
            </a:pPr>
            <a:r>
              <a:t/>
            </a:r>
            <a:endParaRPr b="1" sz="1100">
              <a:solidFill>
                <a:srgbClr val="252525"/>
              </a:solidFill>
            </a:endParaRPr>
          </a:p>
        </p:txBody>
      </p:sp>
      <p:pic>
        <p:nvPicPr>
          <p:cNvPr id="426" name="Shape 426"/>
          <p:cNvPicPr preferRelativeResize="0"/>
          <p:nvPr/>
        </p:nvPicPr>
        <p:blipFill>
          <a:blip r:embed="rId3">
            <a:alphaModFix/>
          </a:blip>
          <a:stretch>
            <a:fillRect/>
          </a:stretch>
        </p:blipFill>
        <p:spPr>
          <a:xfrm>
            <a:off x="2988875" y="1200150"/>
            <a:ext cx="4876800" cy="4029075"/>
          </a:xfrm>
          <a:prstGeom prst="rect">
            <a:avLst/>
          </a:prstGeom>
          <a:noFill/>
          <a:ln>
            <a:noFill/>
          </a:ln>
        </p:spPr>
      </p:pic>
    </p:spTree>
  </p:cSld>
  <p:clrMapOvr>
    <a:masterClrMapping/>
  </p:clrMapOvr>
  <p:transition spd="slow">
    <p:cut/>
  </p:transition>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31" name="Shape 431"/>
        <p:cNvGrpSpPr/>
        <p:nvPr/>
      </p:nvGrpSpPr>
      <p:grpSpPr>
        <a:xfrm>
          <a:off x="0" y="0"/>
          <a:ext cx="0" cy="0"/>
          <a:chOff x="0" y="0"/>
          <a:chExt cx="0" cy="0"/>
        </a:xfrm>
      </p:grpSpPr>
      <p:sp>
        <p:nvSpPr>
          <p:cNvPr id="432" name="Shape 432"/>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RFM Analysis</a:t>
            </a:r>
          </a:p>
        </p:txBody>
      </p:sp>
      <p:sp>
        <p:nvSpPr>
          <p:cNvPr id="433" name="Shape 433"/>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b="1" lang="en" sz="1100">
                <a:solidFill>
                  <a:srgbClr val="252525"/>
                </a:solidFill>
              </a:rPr>
              <a:t> Using SPSS 19 - example</a:t>
            </a:r>
          </a:p>
          <a:p>
            <a:pPr lvl="0" rtl="0">
              <a:spcBef>
                <a:spcPts val="0"/>
              </a:spcBef>
              <a:buNone/>
            </a:pPr>
            <a:r>
              <a:t/>
            </a:r>
            <a:endParaRPr b="1" sz="1100">
              <a:solidFill>
                <a:srgbClr val="252525"/>
              </a:solidFill>
            </a:endParaRPr>
          </a:p>
        </p:txBody>
      </p:sp>
      <p:pic>
        <p:nvPicPr>
          <p:cNvPr id="434" name="Shape 434"/>
          <p:cNvPicPr preferRelativeResize="0"/>
          <p:nvPr/>
        </p:nvPicPr>
        <p:blipFill>
          <a:blip r:embed="rId3">
            <a:alphaModFix/>
          </a:blip>
          <a:stretch>
            <a:fillRect/>
          </a:stretch>
        </p:blipFill>
        <p:spPr>
          <a:xfrm>
            <a:off x="2951926" y="1054499"/>
            <a:ext cx="4924524" cy="4017000"/>
          </a:xfrm>
          <a:prstGeom prst="rect">
            <a:avLst/>
          </a:prstGeom>
          <a:noFill/>
          <a:ln>
            <a:noFill/>
          </a:ln>
        </p:spPr>
      </p:pic>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5" name="Shape 155"/>
        <p:cNvGrpSpPr/>
        <p:nvPr/>
      </p:nvGrpSpPr>
      <p:grpSpPr>
        <a:xfrm>
          <a:off x="0" y="0"/>
          <a:ext cx="0" cy="0"/>
          <a:chOff x="0" y="0"/>
          <a:chExt cx="0" cy="0"/>
        </a:xfrm>
      </p:grpSpPr>
      <p:sp>
        <p:nvSpPr>
          <p:cNvPr id="156" name="Shape 156"/>
          <p:cNvSpPr txBox="1"/>
          <p:nvPr>
            <p:ph type="title"/>
          </p:nvPr>
        </p:nvSpPr>
        <p:spPr>
          <a:xfrm>
            <a:off x="457200" y="205978"/>
            <a:ext cx="8229600" cy="857400"/>
          </a:xfrm>
          <a:prstGeom prst="rect">
            <a:avLst/>
          </a:prstGeom>
          <a:noFill/>
          <a:ln>
            <a:noFill/>
          </a:ln>
        </p:spPr>
        <p:txBody>
          <a:bodyPr anchorCtr="0" anchor="ctr" bIns="45700" lIns="91425" rIns="91425" tIns="45700">
            <a:noAutofit/>
          </a:bodyPr>
          <a:lstStyle/>
          <a:p>
            <a:pPr indent="0" lvl="0" marL="0" marR="0" rtl="0">
              <a:spcBef>
                <a:spcPts val="0"/>
              </a:spcBef>
              <a:buClr>
                <a:schemeClr val="dk1"/>
              </a:buClr>
              <a:buSzPct val="25000"/>
              <a:buFont typeface="Calibri"/>
              <a:buNone/>
            </a:pPr>
            <a:r>
              <a:rPr b="0" lang="en" sz="4400">
                <a:solidFill>
                  <a:schemeClr val="dk1"/>
                </a:solidFill>
                <a:latin typeface="Calibri"/>
                <a:ea typeface="Calibri"/>
                <a:cs typeface="Calibri"/>
                <a:sym typeface="Calibri"/>
              </a:rPr>
              <a:t>Classroom Rules</a:t>
            </a:r>
          </a:p>
        </p:txBody>
      </p:sp>
      <p:sp>
        <p:nvSpPr>
          <p:cNvPr id="157" name="Shape 157"/>
          <p:cNvSpPr txBox="1"/>
          <p:nvPr>
            <p:ph idx="1" type="body"/>
          </p:nvPr>
        </p:nvSpPr>
        <p:spPr>
          <a:xfrm>
            <a:off x="457200" y="1200150"/>
            <a:ext cx="8229600" cy="3394500"/>
          </a:xfrm>
          <a:prstGeom prst="rect">
            <a:avLst/>
          </a:prstGeom>
          <a:noFill/>
          <a:ln>
            <a:noFill/>
          </a:ln>
        </p:spPr>
        <p:txBody>
          <a:bodyPr anchorCtr="0" anchor="t" bIns="45700" lIns="91425" rIns="91425" tIns="45700">
            <a:noAutofit/>
          </a:bodyPr>
          <a:lstStyle/>
          <a:p>
            <a:pPr indent="-228600" lvl="0" marL="342900" marR="0" rtl="0" algn="l">
              <a:spcBef>
                <a:spcPts val="0"/>
              </a:spcBef>
              <a:buClr>
                <a:schemeClr val="dk1"/>
              </a:buClr>
              <a:buSzPct val="100000"/>
              <a:buFont typeface="Arial"/>
              <a:buChar char="•"/>
            </a:pPr>
            <a:r>
              <a:rPr b="0" baseline="0" i="0" lang="en" sz="1400" u="none" cap="none" strike="noStrike">
                <a:solidFill>
                  <a:schemeClr val="dk1"/>
                </a:solidFill>
                <a:latin typeface="Calibri"/>
                <a:ea typeface="Calibri"/>
                <a:cs typeface="Calibri"/>
                <a:sym typeface="Calibri"/>
              </a:rPr>
              <a:t>From Instructor</a:t>
            </a:r>
          </a:p>
          <a:p>
            <a:pPr indent="-139700" lvl="0" marL="342900" marR="0" rtl="0" algn="l">
              <a:spcBef>
                <a:spcPts val="640"/>
              </a:spcBef>
              <a:buClr>
                <a:schemeClr val="dk1"/>
              </a:buClr>
              <a:buFont typeface="Arial"/>
              <a:buNone/>
            </a:pPr>
            <a:r>
              <a:t/>
            </a:r>
            <a:endParaRPr b="0" baseline="0" i="0" sz="1400" u="none" cap="none" strike="noStrike">
              <a:solidFill>
                <a:schemeClr val="dk1"/>
              </a:solidFill>
              <a:latin typeface="Calibri"/>
              <a:ea typeface="Calibri"/>
              <a:cs typeface="Calibri"/>
              <a:sym typeface="Calibri"/>
            </a:endParaRPr>
          </a:p>
          <a:p>
            <a:pPr indent="-139700" lvl="0" marL="342900" marR="0" rtl="0" algn="l">
              <a:spcBef>
                <a:spcPts val="640"/>
              </a:spcBef>
              <a:buClr>
                <a:schemeClr val="dk1"/>
              </a:buClr>
              <a:buFont typeface="Arial"/>
              <a:buNone/>
            </a:pPr>
            <a:r>
              <a:t/>
            </a:r>
            <a:endParaRPr b="0" baseline="0" i="0" sz="1400" u="none" cap="none" strike="noStrike">
              <a:solidFill>
                <a:schemeClr val="dk1"/>
              </a:solidFill>
              <a:latin typeface="Calibri"/>
              <a:ea typeface="Calibri"/>
              <a:cs typeface="Calibri"/>
              <a:sym typeface="Calibri"/>
            </a:endParaRPr>
          </a:p>
          <a:p>
            <a:pPr indent="-228600" lvl="0" marL="342900" marR="0" rtl="0" algn="l">
              <a:spcBef>
                <a:spcPts val="640"/>
              </a:spcBef>
              <a:buClr>
                <a:schemeClr val="dk1"/>
              </a:buClr>
              <a:buSzPct val="100000"/>
              <a:buFont typeface="Arial"/>
              <a:buChar char="•"/>
            </a:pPr>
            <a:r>
              <a:rPr b="0" baseline="0" i="0" lang="en" sz="1400" u="none" cap="none" strike="noStrike">
                <a:solidFill>
                  <a:schemeClr val="dk1"/>
                </a:solidFill>
                <a:latin typeface="Calibri"/>
                <a:ea typeface="Calibri"/>
                <a:cs typeface="Calibri"/>
                <a:sym typeface="Calibri"/>
              </a:rPr>
              <a:t>From Audience</a:t>
            </a:r>
          </a:p>
          <a:p>
            <a:pPr indent="-196850" lvl="1" marL="742950" marR="0" rtl="0" algn="l">
              <a:spcBef>
                <a:spcPts val="560"/>
              </a:spcBef>
              <a:buClr>
                <a:schemeClr val="dk1"/>
              </a:buClr>
              <a:buSzPct val="100000"/>
              <a:buFont typeface="Arial"/>
              <a:buChar char="–"/>
            </a:pPr>
            <a:r>
              <a:rPr b="0" baseline="0" i="0" lang="en" sz="1400" u="none" cap="none" strike="noStrike">
                <a:solidFill>
                  <a:schemeClr val="dk1"/>
                </a:solidFill>
                <a:latin typeface="Calibri"/>
                <a:ea typeface="Calibri"/>
                <a:cs typeface="Calibri"/>
                <a:sym typeface="Calibri"/>
              </a:rPr>
              <a:t> mobile phones should be kindly switched off</a:t>
            </a:r>
          </a:p>
          <a:p>
            <a:pPr indent="-165100" lvl="2" marL="1143000" marR="0" rtl="0" algn="l">
              <a:spcBef>
                <a:spcPts val="480"/>
              </a:spcBef>
              <a:buClr>
                <a:schemeClr val="dk1"/>
              </a:buClr>
              <a:buSzPct val="100000"/>
              <a:buFont typeface="Arial"/>
              <a:buChar char="•"/>
            </a:pPr>
            <a:r>
              <a:rPr b="0" baseline="0" i="0" lang="en" sz="1400" u="none" cap="none" strike="noStrike">
                <a:solidFill>
                  <a:schemeClr val="dk1"/>
                </a:solidFill>
                <a:latin typeface="Calibri"/>
                <a:ea typeface="Calibri"/>
                <a:cs typeface="Calibri"/>
                <a:sym typeface="Calibri"/>
              </a:rPr>
              <a:t>Yes, this includes Whatsapp</a:t>
            </a:r>
          </a:p>
          <a:p>
            <a:pPr indent="-196850" lvl="1" marL="742950" marR="0" rtl="0" algn="l">
              <a:spcBef>
                <a:spcPts val="560"/>
              </a:spcBef>
              <a:buClr>
                <a:schemeClr val="dk1"/>
              </a:buClr>
              <a:buSzPct val="100000"/>
              <a:buFont typeface="Arial"/>
              <a:buChar char="–"/>
            </a:pPr>
            <a:r>
              <a:rPr b="0" baseline="0" i="0" lang="en" sz="1400" u="none" cap="none" strike="noStrike">
                <a:solidFill>
                  <a:schemeClr val="dk1"/>
                </a:solidFill>
                <a:latin typeface="Calibri"/>
                <a:ea typeface="Calibri"/>
                <a:cs typeface="Calibri"/>
                <a:sym typeface="Calibri"/>
              </a:rPr>
              <a:t>Ask Questions at </a:t>
            </a:r>
            <a:r>
              <a:rPr b="0" baseline="0" i="0" lang="en" sz="1400" u="sng" cap="none" strike="noStrike">
                <a:solidFill>
                  <a:schemeClr val="dk1"/>
                </a:solidFill>
                <a:latin typeface="Calibri"/>
                <a:ea typeface="Calibri"/>
                <a:cs typeface="Calibri"/>
                <a:sym typeface="Calibri"/>
              </a:rPr>
              <a:t>end of session</a:t>
            </a:r>
          </a:p>
          <a:p>
            <a:pPr indent="-196850" lvl="1" marL="742950" marR="0" rtl="0" algn="l">
              <a:spcBef>
                <a:spcPts val="560"/>
              </a:spcBef>
              <a:buClr>
                <a:schemeClr val="dk1"/>
              </a:buClr>
              <a:buSzPct val="100000"/>
              <a:buFont typeface="Arial"/>
              <a:buChar char="–"/>
            </a:pPr>
            <a:r>
              <a:rPr b="0" baseline="0" i="0" lang="en" sz="1400" u="none" cap="none" strike="noStrike">
                <a:solidFill>
                  <a:schemeClr val="dk1"/>
                </a:solidFill>
                <a:latin typeface="Calibri"/>
                <a:ea typeface="Calibri"/>
                <a:cs typeface="Calibri"/>
                <a:sym typeface="Calibri"/>
              </a:rPr>
              <a:t>Take Notes </a:t>
            </a:r>
          </a:p>
          <a:p>
            <a:pPr indent="-196850" lvl="1" marL="742950" marR="0" rtl="0" algn="l">
              <a:spcBef>
                <a:spcPts val="560"/>
              </a:spcBef>
              <a:buClr>
                <a:schemeClr val="dk1"/>
              </a:buClr>
              <a:buSzPct val="100000"/>
              <a:buFont typeface="Calibri"/>
              <a:buChar char="–"/>
            </a:pPr>
            <a:r>
              <a:rPr lang="en" sz="1400">
                <a:solidFill>
                  <a:schemeClr val="dk1"/>
                </a:solidFill>
                <a:latin typeface="Calibri"/>
                <a:ea typeface="Calibri"/>
                <a:cs typeface="Calibri"/>
                <a:sym typeface="Calibri"/>
              </a:rPr>
              <a:t>Please Take Notes</a:t>
            </a:r>
          </a:p>
          <a:p>
            <a:pPr indent="-107950" lvl="1" marL="742950" marR="0" rtl="0" algn="l">
              <a:spcBef>
                <a:spcPts val="560"/>
              </a:spcBef>
              <a:buClr>
                <a:schemeClr val="dk1"/>
              </a:buClr>
              <a:buFont typeface="Arial"/>
              <a:buNone/>
            </a:pPr>
            <a:r>
              <a:t/>
            </a:r>
            <a:endParaRPr b="0" baseline="0" i="0" sz="1400" u="none" cap="none" strike="noStrike">
              <a:solidFill>
                <a:schemeClr val="dk1"/>
              </a:solidFill>
              <a:latin typeface="Calibri"/>
              <a:ea typeface="Calibri"/>
              <a:cs typeface="Calibri"/>
              <a:sym typeface="Calibri"/>
            </a:endParaRPr>
          </a:p>
        </p:txBody>
      </p:sp>
      <p:pic>
        <p:nvPicPr>
          <p:cNvPr id="158" name="Shape 158"/>
          <p:cNvPicPr preferRelativeResize="0"/>
          <p:nvPr/>
        </p:nvPicPr>
        <p:blipFill rotWithShape="1">
          <a:blip r:embed="rId3">
            <a:alphaModFix/>
          </a:blip>
          <a:srcRect b="0" l="0" r="0" t="0"/>
          <a:stretch/>
        </p:blipFill>
        <p:spPr>
          <a:xfrm>
            <a:off x="5808425" y="2328450"/>
            <a:ext cx="1752600" cy="486600"/>
          </a:xfrm>
          <a:prstGeom prst="rect">
            <a:avLst/>
          </a:prstGeom>
          <a:noFill/>
          <a:ln>
            <a:noFill/>
          </a:ln>
        </p:spPr>
      </p:pic>
      <p:sp>
        <p:nvSpPr>
          <p:cNvPr id="159" name="Shape 159"/>
          <p:cNvSpPr/>
          <p:nvPr/>
        </p:nvSpPr>
        <p:spPr>
          <a:xfrm>
            <a:off x="6151325" y="2466200"/>
            <a:ext cx="1066799" cy="742800"/>
          </a:xfrm>
          <a:prstGeom prst="mathMultiply">
            <a:avLst>
              <a:gd fmla="val 23520" name="adj1"/>
            </a:avLst>
          </a:prstGeom>
          <a:solidFill>
            <a:schemeClr val="accent1"/>
          </a:solidFill>
          <a:ln cap="flat" cmpd="sng" w="25400">
            <a:solidFill>
              <a:srgbClr val="395E8A"/>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None/>
            </a:pPr>
            <a:r>
              <a:t/>
            </a:r>
            <a:endParaRPr b="0" baseline="0" i="0" sz="1800" u="none" cap="none" strike="noStrike">
              <a:solidFill>
                <a:schemeClr val="lt1"/>
              </a:solidFill>
              <a:latin typeface="Calibri"/>
              <a:ea typeface="Calibri"/>
              <a:cs typeface="Calibri"/>
              <a:sym typeface="Calibri"/>
            </a:endParaRPr>
          </a:p>
        </p:txBody>
      </p:sp>
    </p:spTree>
  </p:cSld>
  <p:clrMapOvr>
    <a:masterClrMapping/>
  </p:clrMapOvr>
  <p:transition spd="slow">
    <p:cut/>
  </p:transition>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39" name="Shape 439"/>
        <p:cNvGrpSpPr/>
        <p:nvPr/>
      </p:nvGrpSpPr>
      <p:grpSpPr>
        <a:xfrm>
          <a:off x="0" y="0"/>
          <a:ext cx="0" cy="0"/>
          <a:chOff x="0" y="0"/>
          <a:chExt cx="0" cy="0"/>
        </a:xfrm>
      </p:grpSpPr>
      <p:sp>
        <p:nvSpPr>
          <p:cNvPr id="440" name="Shape 440"/>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RFM Analysis</a:t>
            </a:r>
          </a:p>
        </p:txBody>
      </p:sp>
      <p:sp>
        <p:nvSpPr>
          <p:cNvPr id="441" name="Shape 441"/>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b="1" lang="en" sz="1100">
                <a:solidFill>
                  <a:srgbClr val="252525"/>
                </a:solidFill>
              </a:rPr>
              <a:t> Using SPSS 19 - example</a:t>
            </a:r>
          </a:p>
          <a:p>
            <a:pPr lvl="0" rtl="0">
              <a:spcBef>
                <a:spcPts val="0"/>
              </a:spcBef>
              <a:buNone/>
            </a:pPr>
            <a:r>
              <a:t/>
            </a:r>
            <a:endParaRPr b="1" sz="1100">
              <a:solidFill>
                <a:srgbClr val="252525"/>
              </a:solidFill>
            </a:endParaRPr>
          </a:p>
        </p:txBody>
      </p:sp>
      <p:pic>
        <p:nvPicPr>
          <p:cNvPr id="442" name="Shape 442"/>
          <p:cNvPicPr preferRelativeResize="0"/>
          <p:nvPr/>
        </p:nvPicPr>
        <p:blipFill>
          <a:blip r:embed="rId3">
            <a:alphaModFix/>
          </a:blip>
          <a:stretch>
            <a:fillRect/>
          </a:stretch>
        </p:blipFill>
        <p:spPr>
          <a:xfrm>
            <a:off x="2557112" y="1344450"/>
            <a:ext cx="5248275" cy="3581400"/>
          </a:xfrm>
          <a:prstGeom prst="rect">
            <a:avLst/>
          </a:prstGeom>
          <a:noFill/>
          <a:ln>
            <a:noFill/>
          </a:ln>
        </p:spPr>
      </p:pic>
    </p:spTree>
  </p:cSld>
  <p:clrMapOvr>
    <a:masterClrMapping/>
  </p:clrMapOvr>
  <p:transition spd="slow">
    <p:cut/>
  </p:transition>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47" name="Shape 447"/>
        <p:cNvGrpSpPr/>
        <p:nvPr/>
      </p:nvGrpSpPr>
      <p:grpSpPr>
        <a:xfrm>
          <a:off x="0" y="0"/>
          <a:ext cx="0" cy="0"/>
          <a:chOff x="0" y="0"/>
          <a:chExt cx="0" cy="0"/>
        </a:xfrm>
      </p:grpSpPr>
      <p:sp>
        <p:nvSpPr>
          <p:cNvPr id="448" name="Shape 448"/>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RFM Analysis</a:t>
            </a:r>
          </a:p>
        </p:txBody>
      </p:sp>
      <p:sp>
        <p:nvSpPr>
          <p:cNvPr id="449" name="Shape 449"/>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b="1" lang="en" sz="1100">
                <a:solidFill>
                  <a:srgbClr val="252525"/>
                </a:solidFill>
              </a:rPr>
              <a:t> Using SPSS 19 - example</a:t>
            </a:r>
          </a:p>
          <a:p>
            <a:pPr lvl="0" rtl="0">
              <a:spcBef>
                <a:spcPts val="0"/>
              </a:spcBef>
              <a:buNone/>
            </a:pPr>
            <a:r>
              <a:t/>
            </a:r>
            <a:endParaRPr b="1" sz="1100">
              <a:solidFill>
                <a:srgbClr val="252525"/>
              </a:solidFill>
            </a:endParaRPr>
          </a:p>
        </p:txBody>
      </p:sp>
      <p:pic>
        <p:nvPicPr>
          <p:cNvPr id="450" name="Shape 450"/>
          <p:cNvPicPr preferRelativeResize="0"/>
          <p:nvPr/>
        </p:nvPicPr>
        <p:blipFill>
          <a:blip r:embed="rId3">
            <a:alphaModFix/>
          </a:blip>
          <a:stretch>
            <a:fillRect/>
          </a:stretch>
        </p:blipFill>
        <p:spPr>
          <a:xfrm>
            <a:off x="2627412" y="1272300"/>
            <a:ext cx="5248275" cy="3581400"/>
          </a:xfrm>
          <a:prstGeom prst="rect">
            <a:avLst/>
          </a:prstGeom>
          <a:noFill/>
          <a:ln>
            <a:noFill/>
          </a:ln>
        </p:spPr>
      </p:pic>
    </p:spTree>
  </p:cSld>
  <p:clrMapOvr>
    <a:masterClrMapping/>
  </p:clrMapOvr>
  <p:transition spd="slow">
    <p:cut/>
  </p:transition>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55" name="Shape 455"/>
        <p:cNvGrpSpPr/>
        <p:nvPr/>
      </p:nvGrpSpPr>
      <p:grpSpPr>
        <a:xfrm>
          <a:off x="0" y="0"/>
          <a:ext cx="0" cy="0"/>
          <a:chOff x="0" y="0"/>
          <a:chExt cx="0" cy="0"/>
        </a:xfrm>
      </p:grpSpPr>
      <p:sp>
        <p:nvSpPr>
          <p:cNvPr id="456" name="Shape 456"/>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RFM Analysis</a:t>
            </a:r>
          </a:p>
        </p:txBody>
      </p:sp>
      <p:sp>
        <p:nvSpPr>
          <p:cNvPr id="457" name="Shape 457"/>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b="1" lang="en" sz="1100">
                <a:solidFill>
                  <a:srgbClr val="252525"/>
                </a:solidFill>
              </a:rPr>
              <a:t> Using SPSS 19 - example</a:t>
            </a:r>
          </a:p>
          <a:p>
            <a:pPr lvl="0" rtl="0">
              <a:spcBef>
                <a:spcPts val="0"/>
              </a:spcBef>
              <a:buNone/>
            </a:pPr>
            <a:r>
              <a:t/>
            </a:r>
            <a:endParaRPr b="1" sz="1100">
              <a:solidFill>
                <a:srgbClr val="252525"/>
              </a:solidFill>
            </a:endParaRPr>
          </a:p>
        </p:txBody>
      </p:sp>
      <p:pic>
        <p:nvPicPr>
          <p:cNvPr id="458" name="Shape 458"/>
          <p:cNvPicPr preferRelativeResize="0"/>
          <p:nvPr/>
        </p:nvPicPr>
        <p:blipFill>
          <a:blip r:embed="rId3">
            <a:alphaModFix/>
          </a:blip>
          <a:stretch>
            <a:fillRect/>
          </a:stretch>
        </p:blipFill>
        <p:spPr>
          <a:xfrm>
            <a:off x="4341819" y="1200152"/>
            <a:ext cx="4154854" cy="3777825"/>
          </a:xfrm>
          <a:prstGeom prst="rect">
            <a:avLst/>
          </a:prstGeom>
          <a:noFill/>
          <a:ln>
            <a:noFill/>
          </a:ln>
        </p:spPr>
      </p:pic>
    </p:spTree>
  </p:cSld>
  <p:clrMapOvr>
    <a:masterClrMapping/>
  </p:clrMapOvr>
  <p:transition spd="slow">
    <p:cut/>
  </p:transition>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63" name="Shape 463"/>
        <p:cNvGrpSpPr/>
        <p:nvPr/>
      </p:nvGrpSpPr>
      <p:grpSpPr>
        <a:xfrm>
          <a:off x="0" y="0"/>
          <a:ext cx="0" cy="0"/>
          <a:chOff x="0" y="0"/>
          <a:chExt cx="0" cy="0"/>
        </a:xfrm>
      </p:grpSpPr>
      <p:sp>
        <p:nvSpPr>
          <p:cNvPr id="464" name="Shape 464"/>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RFM Analysis</a:t>
            </a:r>
          </a:p>
        </p:txBody>
      </p:sp>
      <p:sp>
        <p:nvSpPr>
          <p:cNvPr id="465" name="Shape 465"/>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b="1" lang="en" sz="1100">
                <a:solidFill>
                  <a:srgbClr val="252525"/>
                </a:solidFill>
              </a:rPr>
              <a:t> Using SPSS 19 - example</a:t>
            </a:r>
          </a:p>
          <a:p>
            <a:pPr lvl="0" rtl="0">
              <a:spcBef>
                <a:spcPts val="0"/>
              </a:spcBef>
              <a:buNone/>
            </a:pPr>
            <a:r>
              <a:t/>
            </a:r>
            <a:endParaRPr b="1" sz="1100">
              <a:solidFill>
                <a:srgbClr val="252525"/>
              </a:solidFill>
            </a:endParaRPr>
          </a:p>
        </p:txBody>
      </p:sp>
      <p:pic>
        <p:nvPicPr>
          <p:cNvPr id="466" name="Shape 466"/>
          <p:cNvPicPr preferRelativeResize="0"/>
          <p:nvPr/>
        </p:nvPicPr>
        <p:blipFill>
          <a:blip r:embed="rId3">
            <a:alphaModFix/>
          </a:blip>
          <a:stretch>
            <a:fillRect/>
          </a:stretch>
        </p:blipFill>
        <p:spPr>
          <a:xfrm>
            <a:off x="2624475" y="1518250"/>
            <a:ext cx="6277174" cy="3407599"/>
          </a:xfrm>
          <a:prstGeom prst="rect">
            <a:avLst/>
          </a:prstGeom>
          <a:noFill/>
          <a:ln>
            <a:noFill/>
          </a:ln>
        </p:spPr>
      </p:pic>
    </p:spTree>
  </p:cSld>
  <p:clrMapOvr>
    <a:masterClrMapping/>
  </p:clrMapOvr>
  <p:transition spd="slow">
    <p:cut/>
  </p:transition>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71" name="Shape 471"/>
        <p:cNvGrpSpPr/>
        <p:nvPr/>
      </p:nvGrpSpPr>
      <p:grpSpPr>
        <a:xfrm>
          <a:off x="0" y="0"/>
          <a:ext cx="0" cy="0"/>
          <a:chOff x="0" y="0"/>
          <a:chExt cx="0" cy="0"/>
        </a:xfrm>
      </p:grpSpPr>
      <p:sp>
        <p:nvSpPr>
          <p:cNvPr id="472" name="Shape 472"/>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RFM Analysis</a:t>
            </a:r>
          </a:p>
        </p:txBody>
      </p:sp>
      <p:sp>
        <p:nvSpPr>
          <p:cNvPr id="473" name="Shape 473"/>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lnSpc>
                <a:spcPct val="152727"/>
              </a:lnSpc>
              <a:spcBef>
                <a:spcPts val="0"/>
              </a:spcBef>
              <a:spcAft>
                <a:spcPts val="600"/>
              </a:spcAft>
              <a:buClr>
                <a:schemeClr val="dk1"/>
              </a:buClr>
              <a:buSzPct val="100000"/>
              <a:buFont typeface="Arial"/>
              <a:buNone/>
            </a:pPr>
            <a:r>
              <a:rPr b="1" lang="en" sz="1100">
                <a:solidFill>
                  <a:srgbClr val="252525"/>
                </a:solidFill>
              </a:rPr>
              <a:t>RFM</a:t>
            </a:r>
            <a:r>
              <a:rPr lang="en" sz="1100">
                <a:solidFill>
                  <a:srgbClr val="252525"/>
                </a:solidFill>
              </a:rPr>
              <a:t> is a method used for analyzing </a:t>
            </a:r>
            <a:r>
              <a:rPr lang="en" sz="1100">
                <a:solidFill>
                  <a:srgbClr val="0B0080"/>
                </a:solidFill>
                <a:hlinkClick r:id="rId3"/>
              </a:rPr>
              <a:t>customer</a:t>
            </a:r>
            <a:r>
              <a:rPr lang="en" sz="1100">
                <a:solidFill>
                  <a:srgbClr val="252525"/>
                </a:solidFill>
              </a:rPr>
              <a:t> value. </a:t>
            </a:r>
          </a:p>
          <a:p>
            <a:pPr indent="-298450" lvl="0" marL="685800" rtl="0">
              <a:lnSpc>
                <a:spcPct val="152727"/>
              </a:lnSpc>
              <a:spcBef>
                <a:spcPts val="300"/>
              </a:spcBef>
              <a:spcAft>
                <a:spcPts val="100"/>
              </a:spcAft>
              <a:buClr>
                <a:srgbClr val="252525"/>
              </a:buClr>
              <a:buSzPct val="100000"/>
              <a:buFont typeface="Arial"/>
              <a:buChar char="●"/>
            </a:pPr>
            <a:r>
              <a:rPr b="1" lang="en" sz="1100">
                <a:solidFill>
                  <a:srgbClr val="252525"/>
                </a:solidFill>
              </a:rPr>
              <a:t>R</a:t>
            </a:r>
            <a:r>
              <a:rPr lang="en" sz="1100">
                <a:solidFill>
                  <a:srgbClr val="252525"/>
                </a:solidFill>
              </a:rPr>
              <a:t>ecency - </a:t>
            </a:r>
            <a:r>
              <a:rPr i="1" lang="en" sz="1100">
                <a:solidFill>
                  <a:srgbClr val="252525"/>
                </a:solidFill>
              </a:rPr>
              <a:t>How recently did the customer purchase?</a:t>
            </a:r>
          </a:p>
          <a:p>
            <a:pPr indent="-298450" lvl="0" marL="685800" rtl="0">
              <a:lnSpc>
                <a:spcPct val="152727"/>
              </a:lnSpc>
              <a:spcBef>
                <a:spcPts val="300"/>
              </a:spcBef>
              <a:spcAft>
                <a:spcPts val="100"/>
              </a:spcAft>
              <a:buClr>
                <a:srgbClr val="252525"/>
              </a:buClr>
              <a:buSzPct val="100000"/>
              <a:buFont typeface="Arial"/>
              <a:buChar char="●"/>
            </a:pPr>
            <a:r>
              <a:rPr b="1" lang="en" sz="1100">
                <a:solidFill>
                  <a:srgbClr val="252525"/>
                </a:solidFill>
              </a:rPr>
              <a:t>F</a:t>
            </a:r>
            <a:r>
              <a:rPr lang="en" sz="1100">
                <a:solidFill>
                  <a:srgbClr val="252525"/>
                </a:solidFill>
              </a:rPr>
              <a:t>requency - </a:t>
            </a:r>
            <a:r>
              <a:rPr i="1" lang="en" sz="1100">
                <a:solidFill>
                  <a:srgbClr val="252525"/>
                </a:solidFill>
              </a:rPr>
              <a:t>How often do they purchase?</a:t>
            </a:r>
          </a:p>
          <a:p>
            <a:pPr indent="-298450" lvl="0" marL="685800" rtl="0">
              <a:lnSpc>
                <a:spcPct val="152727"/>
              </a:lnSpc>
              <a:spcBef>
                <a:spcPts val="300"/>
              </a:spcBef>
              <a:spcAft>
                <a:spcPts val="100"/>
              </a:spcAft>
              <a:buClr>
                <a:srgbClr val="252525"/>
              </a:buClr>
              <a:buSzPct val="100000"/>
              <a:buFont typeface="Arial"/>
              <a:buChar char="●"/>
            </a:pPr>
            <a:r>
              <a:rPr b="1" lang="en" sz="1100">
                <a:solidFill>
                  <a:srgbClr val="252525"/>
                </a:solidFill>
              </a:rPr>
              <a:t>M</a:t>
            </a:r>
            <a:r>
              <a:rPr lang="en" sz="1100">
                <a:solidFill>
                  <a:srgbClr val="252525"/>
                </a:solidFill>
              </a:rPr>
              <a:t>onetary Value - </a:t>
            </a:r>
            <a:r>
              <a:rPr i="1" lang="en" sz="1100">
                <a:solidFill>
                  <a:srgbClr val="252525"/>
                </a:solidFill>
              </a:rPr>
              <a:t>How much do they spend?</a:t>
            </a:r>
          </a:p>
          <a:p>
            <a:pPr lvl="0" rtl="0">
              <a:lnSpc>
                <a:spcPct val="152727"/>
              </a:lnSpc>
              <a:spcBef>
                <a:spcPts val="0"/>
              </a:spcBef>
              <a:spcAft>
                <a:spcPts val="600"/>
              </a:spcAft>
              <a:buNone/>
            </a:pPr>
            <a:r>
              <a:rPr lang="en" sz="1100">
                <a:solidFill>
                  <a:srgbClr val="252525"/>
                </a:solidFill>
              </a:rPr>
              <a:t>A method</a:t>
            </a:r>
          </a:p>
          <a:p>
            <a:pPr indent="-298450" lvl="0" marL="685800" rtl="0">
              <a:lnSpc>
                <a:spcPct val="152727"/>
              </a:lnSpc>
              <a:spcBef>
                <a:spcPts val="300"/>
              </a:spcBef>
              <a:spcAft>
                <a:spcPts val="100"/>
              </a:spcAft>
              <a:buClr>
                <a:srgbClr val="252525"/>
              </a:buClr>
              <a:buSzPct val="100000"/>
              <a:buFont typeface="Arial"/>
              <a:buChar char="●"/>
            </a:pPr>
            <a:r>
              <a:rPr lang="en" sz="1100">
                <a:solidFill>
                  <a:srgbClr val="252525"/>
                </a:solidFill>
              </a:rPr>
              <a:t>Recency = 10 - the number of months that have passed since the customer last purchased</a:t>
            </a:r>
          </a:p>
          <a:p>
            <a:pPr indent="-298450" lvl="0" marL="685800" rtl="0">
              <a:lnSpc>
                <a:spcPct val="152727"/>
              </a:lnSpc>
              <a:spcBef>
                <a:spcPts val="300"/>
              </a:spcBef>
              <a:spcAft>
                <a:spcPts val="100"/>
              </a:spcAft>
              <a:buClr>
                <a:srgbClr val="252525"/>
              </a:buClr>
              <a:buSzPct val="100000"/>
              <a:buFont typeface="Arial"/>
              <a:buChar char="●"/>
            </a:pPr>
            <a:r>
              <a:rPr lang="en" sz="1100">
                <a:solidFill>
                  <a:srgbClr val="252525"/>
                </a:solidFill>
              </a:rPr>
              <a:t>Frequency = number of purchases in the last 12 months (maximum of 10)</a:t>
            </a:r>
          </a:p>
          <a:p>
            <a:pPr indent="-298450" lvl="0" marL="685800" rtl="0">
              <a:lnSpc>
                <a:spcPct val="152727"/>
              </a:lnSpc>
              <a:spcBef>
                <a:spcPts val="300"/>
              </a:spcBef>
              <a:spcAft>
                <a:spcPts val="100"/>
              </a:spcAft>
              <a:buClr>
                <a:srgbClr val="252525"/>
              </a:buClr>
              <a:buSzPct val="100000"/>
              <a:buFont typeface="Arial"/>
              <a:buChar char="●"/>
            </a:pPr>
            <a:r>
              <a:rPr lang="en" sz="1100">
                <a:solidFill>
                  <a:srgbClr val="252525"/>
                </a:solidFill>
              </a:rPr>
              <a:t>Monetary = value of the highest order from a given customer (benchmarked against $10k)</a:t>
            </a:r>
          </a:p>
          <a:p>
            <a:pPr lvl="0" rtl="0">
              <a:lnSpc>
                <a:spcPct val="152727"/>
              </a:lnSpc>
              <a:spcBef>
                <a:spcPts val="0"/>
              </a:spcBef>
              <a:spcAft>
                <a:spcPts val="600"/>
              </a:spcAft>
              <a:buNone/>
            </a:pPr>
            <a:r>
              <a:rPr lang="en" sz="1100">
                <a:solidFill>
                  <a:srgbClr val="252525"/>
                </a:solidFill>
              </a:rPr>
              <a:t>Alternatively, one can create categories for each attribute. For instance, the Recency attribute might be broken into three categories: customers with purchases within the last 90 days; between 91 and 365 days; and longer than 365 days. Such categories may be arrived at by applying business rules, or using a data mining technique, to find meaningful </a:t>
            </a:r>
            <a:r>
              <a:rPr b="1" lang="en" sz="1100">
                <a:solidFill>
                  <a:srgbClr val="252525"/>
                </a:solidFill>
              </a:rPr>
              <a:t>breaks</a:t>
            </a:r>
            <a:r>
              <a:rPr lang="en" sz="1100">
                <a:solidFill>
                  <a:srgbClr val="252525"/>
                </a:solidFill>
              </a:rPr>
              <a:t>.</a:t>
            </a:r>
          </a:p>
          <a:p>
            <a:pPr lvl="0" rtl="0">
              <a:lnSpc>
                <a:spcPct val="152727"/>
              </a:lnSpc>
              <a:spcBef>
                <a:spcPts val="0"/>
              </a:spcBef>
              <a:spcAft>
                <a:spcPts val="600"/>
              </a:spcAft>
              <a:buNone/>
            </a:pPr>
            <a:r>
              <a:rPr lang="en" sz="1100">
                <a:solidFill>
                  <a:srgbClr val="252525"/>
                </a:solidFill>
              </a:rPr>
              <a:t>A commonly used shortcut is to use deciles. One is advised to look at distribution of data before choosing breaks.</a:t>
            </a:r>
          </a:p>
          <a:p>
            <a:pPr lvl="0" rtl="0">
              <a:spcBef>
                <a:spcPts val="0"/>
              </a:spcBef>
              <a:buNone/>
            </a:pPr>
            <a:r>
              <a:t/>
            </a:r>
            <a:endParaRPr/>
          </a:p>
        </p:txBody>
      </p:sp>
    </p:spTree>
  </p:cSld>
  <p:clrMapOvr>
    <a:masterClrMapping/>
  </p:clrMapOvr>
  <p:transition spd="slow">
    <p:cut/>
  </p:transition>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78" name="Shape 478"/>
        <p:cNvGrpSpPr/>
        <p:nvPr/>
      </p:nvGrpSpPr>
      <p:grpSpPr>
        <a:xfrm>
          <a:off x="0" y="0"/>
          <a:ext cx="0" cy="0"/>
          <a:chOff x="0" y="0"/>
          <a:chExt cx="0" cy="0"/>
        </a:xfrm>
      </p:grpSpPr>
      <p:sp>
        <p:nvSpPr>
          <p:cNvPr id="479" name="Shape 479"/>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solidFill>
                  <a:srgbClr val="000000"/>
                </a:solidFill>
              </a:rPr>
              <a:t>Refresher in Statistics</a:t>
            </a:r>
          </a:p>
        </p:txBody>
      </p:sp>
      <p:sp>
        <p:nvSpPr>
          <p:cNvPr id="480" name="Shape 480"/>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lang="en">
                <a:solidFill>
                  <a:srgbClr val="000000"/>
                </a:solidFill>
              </a:rPr>
              <a:t>Mean</a:t>
            </a:r>
          </a:p>
          <a:p>
            <a:pPr lvl="0" rtl="0">
              <a:spcBef>
                <a:spcPts val="0"/>
              </a:spcBef>
              <a:buNone/>
            </a:pPr>
            <a:r>
              <a:rPr lang="en" sz="1100">
                <a:solidFill>
                  <a:srgbClr val="252525"/>
                </a:solidFill>
              </a:rPr>
              <a:t>Arithmetic Mean- the sum of the values divided by the number of values.</a:t>
            </a:r>
          </a:p>
          <a:p>
            <a:pPr lvl="0" rtl="0">
              <a:spcBef>
                <a:spcPts val="0"/>
              </a:spcBef>
              <a:buNone/>
            </a:pPr>
            <a:r>
              <a:rPr lang="en" sz="1100">
                <a:solidFill>
                  <a:srgbClr val="252525"/>
                </a:solidFill>
              </a:rPr>
              <a:t>The </a:t>
            </a:r>
            <a:r>
              <a:rPr lang="en" sz="1100">
                <a:solidFill>
                  <a:srgbClr val="0B0080"/>
                </a:solidFill>
                <a:hlinkClick r:id="rId3"/>
              </a:rPr>
              <a:t>geometric mean</a:t>
            </a:r>
            <a:r>
              <a:rPr lang="en" sz="1100">
                <a:solidFill>
                  <a:srgbClr val="252525"/>
                </a:solidFill>
              </a:rPr>
              <a:t> is an average that is useful for sets of positive numbers that are interpreted according to their product and not their sum (as is the case with the arithmetic mean) e.g. rates of growth.</a:t>
            </a:r>
          </a:p>
          <a:p>
            <a:pPr lvl="0" rtl="0">
              <a:spcBef>
                <a:spcPts val="0"/>
              </a:spcBef>
              <a:buNone/>
            </a:pPr>
            <a:r>
              <a:rPr lang="en">
                <a:solidFill>
                  <a:srgbClr val="252525"/>
                </a:solidFill>
              </a:rPr>
              <a:t>Median</a:t>
            </a:r>
          </a:p>
          <a:p>
            <a:pPr lvl="0" rtl="0">
              <a:spcBef>
                <a:spcPts val="0"/>
              </a:spcBef>
              <a:buNone/>
            </a:pPr>
            <a:r>
              <a:rPr lang="en" sz="1100">
                <a:solidFill>
                  <a:srgbClr val="545454"/>
                </a:solidFill>
              </a:rPr>
              <a:t> the </a:t>
            </a:r>
            <a:r>
              <a:rPr b="1" lang="en" sz="1100">
                <a:solidFill>
                  <a:srgbClr val="6A6A6A"/>
                </a:solidFill>
              </a:rPr>
              <a:t>median</a:t>
            </a:r>
            <a:r>
              <a:rPr lang="en" sz="1100">
                <a:solidFill>
                  <a:srgbClr val="545454"/>
                </a:solidFill>
              </a:rPr>
              <a:t> is the number separating the higher half of a data sample, a population, or a probability distribution, from the lower hal</a:t>
            </a:r>
          </a:p>
          <a:p>
            <a:pPr lvl="0" rtl="0">
              <a:spcBef>
                <a:spcPts val="0"/>
              </a:spcBef>
              <a:buNone/>
            </a:pPr>
            <a:r>
              <a:rPr lang="en">
                <a:solidFill>
                  <a:srgbClr val="545454"/>
                </a:solidFill>
              </a:rPr>
              <a:t>Mode-</a:t>
            </a:r>
          </a:p>
          <a:p>
            <a:pPr lvl="0" rtl="0">
              <a:spcBef>
                <a:spcPts val="0"/>
              </a:spcBef>
              <a:buNone/>
            </a:pPr>
            <a:r>
              <a:rPr lang="en" sz="1200">
                <a:solidFill>
                  <a:srgbClr val="222222"/>
                </a:solidFill>
              </a:rPr>
              <a:t>The "mode" is the value that occurs most often.</a:t>
            </a:r>
          </a:p>
        </p:txBody>
      </p:sp>
    </p:spTree>
  </p:cSld>
  <p:clrMapOvr>
    <a:masterClrMapping/>
  </p:clrMapOvr>
  <p:transition spd="slow">
    <p:cut/>
  </p:transition>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85" name="Shape 485"/>
        <p:cNvGrpSpPr/>
        <p:nvPr/>
      </p:nvGrpSpPr>
      <p:grpSpPr>
        <a:xfrm>
          <a:off x="0" y="0"/>
          <a:ext cx="0" cy="0"/>
          <a:chOff x="0" y="0"/>
          <a:chExt cx="0" cy="0"/>
        </a:xfrm>
      </p:grpSpPr>
      <p:sp>
        <p:nvSpPr>
          <p:cNvPr id="486" name="Shape 486"/>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solidFill>
                  <a:srgbClr val="000000"/>
                </a:solidFill>
              </a:rPr>
              <a:t>Refresher in Statistics</a:t>
            </a:r>
          </a:p>
        </p:txBody>
      </p:sp>
      <p:sp>
        <p:nvSpPr>
          <p:cNvPr id="487" name="Shape 487"/>
          <p:cNvSpPr txBox="1"/>
          <p:nvPr>
            <p:ph idx="1" type="body"/>
          </p:nvPr>
        </p:nvSpPr>
        <p:spPr>
          <a:xfrm>
            <a:off x="457200" y="1200150"/>
            <a:ext cx="8229600" cy="3725699"/>
          </a:xfrm>
          <a:prstGeom prst="rect">
            <a:avLst/>
          </a:prstGeom>
          <a:solidFill>
            <a:srgbClr val="FFFFFF"/>
          </a:solidFill>
          <a:ln>
            <a:noFill/>
          </a:ln>
        </p:spPr>
        <p:txBody>
          <a:bodyPr anchorCtr="0" anchor="t" bIns="91425" lIns="91425" rIns="91425" tIns="91425">
            <a:noAutofit/>
          </a:bodyPr>
          <a:lstStyle/>
          <a:p>
            <a:pPr lvl="0" rtl="0">
              <a:spcBef>
                <a:spcPts val="0"/>
              </a:spcBef>
              <a:buNone/>
            </a:pPr>
            <a:r>
              <a:rPr lang="en">
                <a:solidFill>
                  <a:srgbClr val="000000"/>
                </a:solidFill>
              </a:rPr>
              <a:t>Range</a:t>
            </a:r>
          </a:p>
          <a:p>
            <a:pPr lvl="0" rtl="0">
              <a:spcBef>
                <a:spcPts val="0"/>
              </a:spcBef>
              <a:buNone/>
            </a:pPr>
            <a:r>
              <a:rPr lang="en" sz="1100">
                <a:solidFill>
                  <a:srgbClr val="000000"/>
                </a:solidFill>
              </a:rPr>
              <a:t> the </a:t>
            </a:r>
            <a:r>
              <a:rPr b="1" lang="en" sz="1100">
                <a:solidFill>
                  <a:srgbClr val="000000"/>
                </a:solidFill>
              </a:rPr>
              <a:t>range</a:t>
            </a:r>
            <a:r>
              <a:rPr lang="en" sz="1100">
                <a:solidFill>
                  <a:srgbClr val="000000"/>
                </a:solidFill>
              </a:rPr>
              <a:t> of a set of data is the difference between the largest and smallest values.</a:t>
            </a:r>
          </a:p>
          <a:p>
            <a:pPr lvl="0" rtl="0">
              <a:spcBef>
                <a:spcPts val="0"/>
              </a:spcBef>
              <a:buNone/>
            </a:pPr>
            <a:r>
              <a:rPr lang="en">
                <a:solidFill>
                  <a:srgbClr val="000000"/>
                </a:solidFill>
              </a:rPr>
              <a:t>Variance</a:t>
            </a:r>
          </a:p>
          <a:p>
            <a:pPr lvl="0" rtl="0">
              <a:spcBef>
                <a:spcPts val="0"/>
              </a:spcBef>
              <a:buNone/>
            </a:pPr>
            <a:r>
              <a:rPr lang="en" sz="1100">
                <a:solidFill>
                  <a:srgbClr val="000000"/>
                </a:solidFill>
              </a:rPr>
              <a:t>mean of squares of differences of values from mean</a:t>
            </a:r>
          </a:p>
          <a:p>
            <a:pPr lvl="0" rtl="0">
              <a:spcBef>
                <a:spcPts val="0"/>
              </a:spcBef>
              <a:buNone/>
            </a:pPr>
            <a:r>
              <a:rPr lang="en">
                <a:solidFill>
                  <a:srgbClr val="000000"/>
                </a:solidFill>
              </a:rPr>
              <a:t>Standard Deviation</a:t>
            </a:r>
          </a:p>
          <a:p>
            <a:pPr lvl="0" rtl="0">
              <a:spcBef>
                <a:spcPts val="0"/>
              </a:spcBef>
              <a:buNone/>
            </a:pPr>
            <a:r>
              <a:rPr lang="en" sz="1100">
                <a:solidFill>
                  <a:srgbClr val="000000"/>
                </a:solidFill>
              </a:rPr>
              <a:t>square root of its variance</a:t>
            </a:r>
          </a:p>
          <a:p>
            <a:pPr lvl="0" rtl="0">
              <a:spcBef>
                <a:spcPts val="0"/>
              </a:spcBef>
              <a:buNone/>
            </a:pPr>
            <a:r>
              <a:rPr lang="en">
                <a:solidFill>
                  <a:srgbClr val="000000"/>
                </a:solidFill>
              </a:rPr>
              <a:t>Frequency</a:t>
            </a:r>
          </a:p>
          <a:p>
            <a:pPr lvl="0" rtl="0">
              <a:spcBef>
                <a:spcPts val="0"/>
              </a:spcBef>
              <a:buNone/>
            </a:pPr>
            <a:r>
              <a:rPr lang="en" sz="1200">
                <a:solidFill>
                  <a:srgbClr val="000000"/>
                </a:solidFill>
              </a:rPr>
              <a:t>a </a:t>
            </a:r>
            <a:r>
              <a:rPr b="1" lang="en" sz="1200">
                <a:solidFill>
                  <a:srgbClr val="000000"/>
                </a:solidFill>
              </a:rPr>
              <a:t>frequency distribution</a:t>
            </a:r>
            <a:r>
              <a:rPr lang="en" sz="1200">
                <a:solidFill>
                  <a:srgbClr val="000000"/>
                </a:solidFill>
              </a:rPr>
              <a:t> is a table that displays the </a:t>
            </a:r>
            <a:r>
              <a:rPr b="1" lang="en" sz="1200">
                <a:solidFill>
                  <a:srgbClr val="000000"/>
                </a:solidFill>
              </a:rPr>
              <a:t>frequency</a:t>
            </a:r>
            <a:r>
              <a:rPr lang="en" sz="1200">
                <a:solidFill>
                  <a:srgbClr val="000000"/>
                </a:solidFill>
              </a:rPr>
              <a:t> of various outcomes in a sample.</a:t>
            </a:r>
          </a:p>
          <a:p>
            <a:pPr lvl="0" rtl="0">
              <a:spcBef>
                <a:spcPts val="0"/>
              </a:spcBef>
              <a:buNone/>
            </a:pPr>
            <a:r>
              <a:rPr lang="en">
                <a:solidFill>
                  <a:srgbClr val="000000"/>
                </a:solidFill>
              </a:rPr>
              <a:t> </a:t>
            </a:r>
          </a:p>
          <a:p>
            <a:pPr lvl="0" rtl="0">
              <a:spcBef>
                <a:spcPts val="0"/>
              </a:spcBef>
              <a:buNone/>
            </a:pPr>
            <a:r>
              <a:t/>
            </a:r>
            <a:endParaRPr>
              <a:solidFill>
                <a:srgbClr val="000000"/>
              </a:solidFill>
            </a:endParaRPr>
          </a:p>
        </p:txBody>
      </p:sp>
    </p:spTree>
  </p:cSld>
  <p:clrMapOvr>
    <a:masterClrMapping/>
  </p:clrMapOvr>
  <p:transition spd="slow">
    <p:cut/>
  </p:transition>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92" name="Shape 492"/>
        <p:cNvGrpSpPr/>
        <p:nvPr/>
      </p:nvGrpSpPr>
      <p:grpSpPr>
        <a:xfrm>
          <a:off x="0" y="0"/>
          <a:ext cx="0" cy="0"/>
          <a:chOff x="0" y="0"/>
          <a:chExt cx="0" cy="0"/>
        </a:xfrm>
      </p:grpSpPr>
      <p:sp>
        <p:nvSpPr>
          <p:cNvPr id="493" name="Shape 493"/>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solidFill>
                  <a:srgbClr val="000000"/>
                </a:solidFill>
              </a:rPr>
              <a:t>Distributions</a:t>
            </a:r>
          </a:p>
        </p:txBody>
      </p:sp>
      <p:sp>
        <p:nvSpPr>
          <p:cNvPr id="494" name="Shape 494"/>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lvl="0" rtl="0">
              <a:spcBef>
                <a:spcPts val="0"/>
              </a:spcBef>
              <a:buNone/>
            </a:pPr>
            <a:r>
              <a:rPr lang="en">
                <a:solidFill>
                  <a:srgbClr val="000000"/>
                </a:solidFill>
              </a:rPr>
              <a:t>Bernoulli</a:t>
            </a:r>
          </a:p>
          <a:p>
            <a:pPr lvl="0" rtl="0">
              <a:spcBef>
                <a:spcPts val="0"/>
              </a:spcBef>
              <a:buNone/>
            </a:pPr>
            <a:r>
              <a:t/>
            </a:r>
            <a:endParaRPr/>
          </a:p>
        </p:txBody>
      </p:sp>
      <p:pic>
        <p:nvPicPr>
          <p:cNvPr id="495" name="Shape 495"/>
          <p:cNvPicPr preferRelativeResize="0"/>
          <p:nvPr/>
        </p:nvPicPr>
        <p:blipFill>
          <a:blip r:embed="rId3">
            <a:alphaModFix/>
          </a:blip>
          <a:stretch>
            <a:fillRect/>
          </a:stretch>
        </p:blipFill>
        <p:spPr>
          <a:xfrm>
            <a:off x="4724400" y="1905000"/>
            <a:ext cx="104775" cy="123825"/>
          </a:xfrm>
          <a:prstGeom prst="rect">
            <a:avLst/>
          </a:prstGeom>
          <a:noFill/>
          <a:ln>
            <a:noFill/>
          </a:ln>
        </p:spPr>
      </p:pic>
      <p:sp>
        <p:nvSpPr>
          <p:cNvPr id="496" name="Shape 496"/>
          <p:cNvSpPr txBox="1"/>
          <p:nvPr/>
        </p:nvSpPr>
        <p:spPr>
          <a:xfrm>
            <a:off x="543525" y="1869150"/>
            <a:ext cx="7330799" cy="941099"/>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252525"/>
                </a:solidFill>
              </a:rPr>
              <a:t>Distribution of a random variable which takes value 1 with success probability  and value 0 with failure probability. It can be used, for example, to represent the toss of a coin</a:t>
            </a:r>
          </a:p>
        </p:txBody>
      </p:sp>
      <p:pic>
        <p:nvPicPr>
          <p:cNvPr id="497" name="Shape 497"/>
          <p:cNvPicPr preferRelativeResize="0"/>
          <p:nvPr/>
        </p:nvPicPr>
        <p:blipFill>
          <a:blip r:embed="rId4">
            <a:alphaModFix/>
          </a:blip>
          <a:stretch>
            <a:fillRect/>
          </a:stretch>
        </p:blipFill>
        <p:spPr>
          <a:xfrm>
            <a:off x="6781800" y="1981200"/>
            <a:ext cx="762000" cy="171450"/>
          </a:xfrm>
          <a:prstGeom prst="rect">
            <a:avLst/>
          </a:prstGeom>
          <a:noFill/>
          <a:ln>
            <a:noFill/>
          </a:ln>
        </p:spPr>
      </p:pic>
    </p:spTree>
  </p:cSld>
  <p:clrMapOvr>
    <a:masterClrMapping/>
  </p:clrMapOvr>
  <p:transition spd="slow">
    <p:cut/>
  </p:transition>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02" name="Shape 502"/>
        <p:cNvGrpSpPr/>
        <p:nvPr/>
      </p:nvGrpSpPr>
      <p:grpSpPr>
        <a:xfrm>
          <a:off x="0" y="0"/>
          <a:ext cx="0" cy="0"/>
          <a:chOff x="0" y="0"/>
          <a:chExt cx="0" cy="0"/>
        </a:xfrm>
      </p:grpSpPr>
      <p:sp>
        <p:nvSpPr>
          <p:cNvPr id="503" name="Shape 503"/>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solidFill>
                  <a:srgbClr val="000000"/>
                </a:solidFill>
              </a:rPr>
              <a:t>Distributions</a:t>
            </a:r>
          </a:p>
        </p:txBody>
      </p:sp>
      <p:sp>
        <p:nvSpPr>
          <p:cNvPr id="504" name="Shape 504"/>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lvl="0" rtl="0">
              <a:spcBef>
                <a:spcPts val="0"/>
              </a:spcBef>
              <a:buNone/>
            </a:pPr>
            <a:r>
              <a:rPr lang="en">
                <a:solidFill>
                  <a:srgbClr val="000000"/>
                </a:solidFill>
              </a:rPr>
              <a:t>Normal</a:t>
            </a:r>
          </a:p>
          <a:p>
            <a:pPr lvl="0" rtl="0">
              <a:spcBef>
                <a:spcPts val="0"/>
              </a:spcBef>
              <a:buNone/>
            </a:pPr>
            <a:r>
              <a:rPr lang="en" sz="1100">
                <a:solidFill>
                  <a:srgbClr val="252525"/>
                </a:solidFill>
              </a:rPr>
              <a:t>The simplest case of a normal distribution is known as the </a:t>
            </a:r>
            <a:r>
              <a:rPr i="1" lang="en" sz="1100">
                <a:solidFill>
                  <a:srgbClr val="252525"/>
                </a:solidFill>
              </a:rPr>
              <a:t>standard normal distribution</a:t>
            </a:r>
            <a:r>
              <a:rPr lang="en" sz="1100">
                <a:solidFill>
                  <a:srgbClr val="252525"/>
                </a:solidFill>
              </a:rPr>
              <a:t>. This is a special case where μ=0 and σ=1, </a:t>
            </a:r>
          </a:p>
          <a:p>
            <a:pPr lvl="0" rtl="0">
              <a:spcBef>
                <a:spcPts val="0"/>
              </a:spcBef>
              <a:buNone/>
            </a:pPr>
            <a:r>
              <a:t/>
            </a:r>
            <a:endParaRPr/>
          </a:p>
          <a:p>
            <a:pPr lvl="0" rtl="0">
              <a:spcBef>
                <a:spcPts val="0"/>
              </a:spcBef>
              <a:buNone/>
            </a:pPr>
            <a:r>
              <a:t/>
            </a:r>
            <a:endParaRPr/>
          </a:p>
          <a:p>
            <a:pPr lvl="0" rtl="0">
              <a:spcBef>
                <a:spcPts val="0"/>
              </a:spcBef>
              <a:buNone/>
            </a:pPr>
            <a:r>
              <a:rPr lang="en"/>
              <a:t> </a:t>
            </a:r>
          </a:p>
        </p:txBody>
      </p:sp>
      <p:pic>
        <p:nvPicPr>
          <p:cNvPr id="505" name="Shape 505"/>
          <p:cNvPicPr preferRelativeResize="0"/>
          <p:nvPr/>
        </p:nvPicPr>
        <p:blipFill>
          <a:blip r:embed="rId3">
            <a:alphaModFix/>
          </a:blip>
          <a:stretch>
            <a:fillRect/>
          </a:stretch>
        </p:blipFill>
        <p:spPr>
          <a:xfrm>
            <a:off x="2995950" y="2191071"/>
            <a:ext cx="5369550" cy="2734775"/>
          </a:xfrm>
          <a:prstGeom prst="rect">
            <a:avLst/>
          </a:prstGeom>
          <a:noFill/>
          <a:ln>
            <a:noFill/>
          </a:ln>
        </p:spPr>
      </p:pic>
    </p:spTree>
  </p:cSld>
  <p:clrMapOvr>
    <a:masterClrMapping/>
  </p:clrMapOvr>
  <p:transition spd="slow">
    <p:cut/>
  </p:transition>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10" name="Shape 510"/>
        <p:cNvGrpSpPr/>
        <p:nvPr/>
      </p:nvGrpSpPr>
      <p:grpSpPr>
        <a:xfrm>
          <a:off x="0" y="0"/>
          <a:ext cx="0" cy="0"/>
          <a:chOff x="0" y="0"/>
          <a:chExt cx="0" cy="0"/>
        </a:xfrm>
      </p:grpSpPr>
      <p:sp>
        <p:nvSpPr>
          <p:cNvPr id="511" name="Shape 511"/>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Distributions</a:t>
            </a:r>
          </a:p>
        </p:txBody>
      </p:sp>
      <p:sp>
        <p:nvSpPr>
          <p:cNvPr id="512" name="Shape 512"/>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t>Chi Square</a:t>
            </a:r>
          </a:p>
          <a:p>
            <a:pPr lvl="0" rtl="0">
              <a:spcBef>
                <a:spcPts val="0"/>
              </a:spcBef>
              <a:buNone/>
            </a:pPr>
            <a:r>
              <a:rPr lang="en" sz="1100">
                <a:solidFill>
                  <a:srgbClr val="252525"/>
                </a:solidFill>
              </a:rPr>
              <a:t>the distribution of a sum of the squares of </a:t>
            </a:r>
            <a:r>
              <a:rPr i="1" lang="en" sz="1100">
                <a:solidFill>
                  <a:srgbClr val="252525"/>
                </a:solidFill>
              </a:rPr>
              <a:t>k</a:t>
            </a:r>
            <a:r>
              <a:rPr lang="en" sz="1100">
                <a:solidFill>
                  <a:srgbClr val="252525"/>
                </a:solidFill>
              </a:rPr>
              <a:t> </a:t>
            </a:r>
            <a:r>
              <a:rPr lang="en" sz="1100">
                <a:solidFill>
                  <a:srgbClr val="0B0080"/>
                </a:solidFill>
                <a:hlinkClick r:id="rId3"/>
              </a:rPr>
              <a:t>independent</a:t>
            </a:r>
            <a:r>
              <a:rPr lang="en" sz="1100">
                <a:solidFill>
                  <a:srgbClr val="252525"/>
                </a:solidFill>
              </a:rPr>
              <a:t> </a:t>
            </a:r>
            <a:r>
              <a:rPr lang="en" sz="1100">
                <a:solidFill>
                  <a:srgbClr val="0B0080"/>
                </a:solidFill>
                <a:hlinkClick r:id="rId4"/>
              </a:rPr>
              <a:t>standard normal</a:t>
            </a:r>
            <a:r>
              <a:rPr lang="en" sz="1100">
                <a:solidFill>
                  <a:srgbClr val="252525"/>
                </a:solidFill>
              </a:rPr>
              <a:t> random variables.</a:t>
            </a:r>
          </a:p>
          <a:p>
            <a:pPr lvl="0" rtl="0">
              <a:spcBef>
                <a:spcPts val="0"/>
              </a:spcBef>
              <a:buNone/>
            </a:pPr>
            <a:r>
              <a:t/>
            </a:r>
            <a:endParaRPr/>
          </a:p>
        </p:txBody>
      </p:sp>
      <p:pic>
        <p:nvPicPr>
          <p:cNvPr id="513" name="Shape 513"/>
          <p:cNvPicPr preferRelativeResize="0"/>
          <p:nvPr/>
        </p:nvPicPr>
        <p:blipFill>
          <a:blip r:embed="rId5">
            <a:alphaModFix/>
          </a:blip>
          <a:stretch>
            <a:fillRect/>
          </a:stretch>
        </p:blipFill>
        <p:spPr>
          <a:xfrm>
            <a:off x="5361025" y="2200550"/>
            <a:ext cx="3325775" cy="2660625"/>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4" name="Shape 164"/>
        <p:cNvGrpSpPr/>
        <p:nvPr/>
      </p:nvGrpSpPr>
      <p:grpSpPr>
        <a:xfrm>
          <a:off x="0" y="0"/>
          <a:ext cx="0" cy="0"/>
          <a:chOff x="0" y="0"/>
          <a:chExt cx="0" cy="0"/>
        </a:xfrm>
      </p:grpSpPr>
      <p:sp>
        <p:nvSpPr>
          <p:cNvPr id="165" name="Shape 165"/>
          <p:cNvSpPr txBox="1"/>
          <p:nvPr/>
        </p:nvSpPr>
        <p:spPr>
          <a:xfrm>
            <a:off x="436179" y="152400"/>
            <a:ext cx="6650399" cy="514499"/>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lang="en" sz="2600">
                <a:solidFill>
                  <a:schemeClr val="dk1"/>
                </a:solidFill>
              </a:rPr>
              <a:t>Introduce yourself</a:t>
            </a:r>
          </a:p>
        </p:txBody>
      </p:sp>
      <p:sp>
        <p:nvSpPr>
          <p:cNvPr id="166" name="Shape 166"/>
          <p:cNvSpPr txBox="1"/>
          <p:nvPr/>
        </p:nvSpPr>
        <p:spPr>
          <a:xfrm>
            <a:off x="539551" y="987575"/>
            <a:ext cx="3403200" cy="3878100"/>
          </a:xfrm>
          <a:prstGeom prst="rect">
            <a:avLst/>
          </a:prstGeom>
          <a:noFill/>
          <a:ln>
            <a:noFill/>
          </a:ln>
        </p:spPr>
        <p:txBody>
          <a:bodyPr anchorCtr="0" anchor="t" bIns="45700" lIns="91425" rIns="91425" tIns="45700">
            <a:noAutofit/>
          </a:bodyPr>
          <a:lstStyle/>
          <a:p>
            <a:pPr lvl="0" marR="0" rtl="0" algn="l">
              <a:lnSpc>
                <a:spcPct val="100000"/>
              </a:lnSpc>
              <a:spcBef>
                <a:spcPts val="0"/>
              </a:spcBef>
              <a:spcAft>
                <a:spcPts val="0"/>
              </a:spcAft>
              <a:buNone/>
            </a:pPr>
            <a:r>
              <a:t/>
            </a:r>
            <a:endParaRPr b="0" baseline="0" i="0" sz="1400" u="none" cap="none" strike="noStrike">
              <a:solidFill>
                <a:srgbClr val="000000"/>
              </a:solidFill>
              <a:latin typeface="Arial"/>
              <a:ea typeface="Arial"/>
              <a:cs typeface="Arial"/>
              <a:sym typeface="Arial"/>
            </a:endParaRPr>
          </a:p>
        </p:txBody>
      </p:sp>
      <p:sp>
        <p:nvSpPr>
          <p:cNvPr id="167" name="Shape 167"/>
          <p:cNvSpPr txBox="1"/>
          <p:nvPr/>
        </p:nvSpPr>
        <p:spPr>
          <a:xfrm>
            <a:off x="4294975" y="911375"/>
            <a:ext cx="3635099" cy="3833999"/>
          </a:xfrm>
          <a:prstGeom prst="rect">
            <a:avLst/>
          </a:prstGeom>
          <a:noFill/>
          <a:ln>
            <a:noFill/>
          </a:ln>
        </p:spPr>
        <p:txBody>
          <a:bodyPr anchorCtr="0" anchor="t" bIns="91425" lIns="91425" rIns="91425" tIns="91425">
            <a:noAutofit/>
          </a:bodyPr>
          <a:lstStyle/>
          <a:p>
            <a:pPr lvl="0" rtl="0">
              <a:spcBef>
                <a:spcPts val="0"/>
              </a:spcBef>
              <a:buNone/>
            </a:pPr>
            <a:r>
              <a:rPr lang="en"/>
              <a:t> </a:t>
            </a:r>
          </a:p>
        </p:txBody>
      </p:sp>
      <p:sp>
        <p:nvSpPr>
          <p:cNvPr id="168" name="Shape 168"/>
          <p:cNvSpPr txBox="1"/>
          <p:nvPr/>
        </p:nvSpPr>
        <p:spPr>
          <a:xfrm>
            <a:off x="502825" y="4106425"/>
            <a:ext cx="7332899" cy="638999"/>
          </a:xfrm>
          <a:prstGeom prst="rect">
            <a:avLst/>
          </a:prstGeom>
          <a:noFill/>
          <a:ln>
            <a:noFill/>
          </a:ln>
        </p:spPr>
        <p:txBody>
          <a:bodyPr anchorCtr="0" anchor="t" bIns="91425" lIns="91425" rIns="91425" tIns="91425">
            <a:noAutofit/>
          </a:bodyPr>
          <a:lstStyle/>
          <a:p>
            <a:pPr lvl="0" rtl="0">
              <a:spcBef>
                <a:spcPts val="0"/>
              </a:spcBef>
              <a:buNone/>
            </a:pPr>
            <a:r>
              <a:rPr lang="en"/>
              <a:t> </a:t>
            </a:r>
          </a:p>
        </p:txBody>
      </p:sp>
      <p:sp>
        <p:nvSpPr>
          <p:cNvPr id="169" name="Shape 169"/>
          <p:cNvSpPr txBox="1"/>
          <p:nvPr/>
        </p:nvSpPr>
        <p:spPr>
          <a:xfrm>
            <a:off x="775350" y="1354125"/>
            <a:ext cx="3297900" cy="1758299"/>
          </a:xfrm>
          <a:prstGeom prst="rect">
            <a:avLst/>
          </a:prstGeom>
          <a:noFill/>
          <a:ln>
            <a:noFill/>
          </a:ln>
        </p:spPr>
        <p:txBody>
          <a:bodyPr anchorCtr="0" anchor="t" bIns="91425" lIns="91425" rIns="91425" tIns="91425">
            <a:noAutofit/>
          </a:bodyPr>
          <a:lstStyle/>
          <a:p>
            <a:pPr rtl="0">
              <a:spcBef>
                <a:spcPts val="0"/>
              </a:spcBef>
              <a:buNone/>
            </a:pPr>
            <a:r>
              <a:rPr lang="en"/>
              <a:t>Name</a:t>
            </a:r>
          </a:p>
          <a:p>
            <a:pPr rtl="0">
              <a:spcBef>
                <a:spcPts val="0"/>
              </a:spcBef>
              <a:buNone/>
            </a:pPr>
            <a:r>
              <a:rPr lang="en"/>
              <a:t>Education  Degree from Institute</a:t>
            </a:r>
          </a:p>
          <a:p>
            <a:pPr rtl="0">
              <a:spcBef>
                <a:spcPts val="0"/>
              </a:spcBef>
              <a:buNone/>
            </a:pPr>
            <a:r>
              <a:rPr lang="en"/>
              <a:t>Work Ex in Years in Domain</a:t>
            </a:r>
          </a:p>
          <a:p>
            <a:pPr rtl="0">
              <a:spcBef>
                <a:spcPts val="0"/>
              </a:spcBef>
              <a:buNone/>
            </a:pPr>
            <a:r>
              <a:t/>
            </a:r>
            <a:endParaRPr/>
          </a:p>
          <a:p>
            <a:pPr rtl="0">
              <a:spcBef>
                <a:spcPts val="0"/>
              </a:spcBef>
              <a:buNone/>
            </a:pPr>
            <a:r>
              <a:t/>
            </a:r>
            <a:endParaRPr/>
          </a:p>
          <a:p>
            <a:pPr>
              <a:spcBef>
                <a:spcPts val="0"/>
              </a:spcBef>
              <a:buNone/>
            </a:pPr>
            <a:r>
              <a:t/>
            </a:r>
            <a:endParaRPr/>
          </a:p>
        </p:txBody>
      </p:sp>
      <p:pic>
        <p:nvPicPr>
          <p:cNvPr id="170" name="Shape 170"/>
          <p:cNvPicPr preferRelativeResize="0"/>
          <p:nvPr/>
        </p:nvPicPr>
        <p:blipFill rotWithShape="1">
          <a:blip r:embed="rId3">
            <a:alphaModFix/>
          </a:blip>
          <a:srcRect b="0" l="0" r="0" t="0"/>
          <a:stretch/>
        </p:blipFill>
        <p:spPr>
          <a:xfrm>
            <a:off x="3942750" y="2589001"/>
            <a:ext cx="5203200" cy="2554499"/>
          </a:xfrm>
          <a:prstGeom prst="rect">
            <a:avLst/>
          </a:prstGeom>
          <a:noFill/>
          <a:ln>
            <a:noFill/>
          </a:ln>
        </p:spPr>
      </p:pic>
    </p:spTree>
  </p:cSld>
  <p:clrMapOvr>
    <a:masterClrMapping/>
  </p:clrMapOvr>
  <p:transition spd="slow">
    <p:cut/>
  </p:transition>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17" name="Shape 517"/>
        <p:cNvGrpSpPr/>
        <p:nvPr/>
      </p:nvGrpSpPr>
      <p:grpSpPr>
        <a:xfrm>
          <a:off x="0" y="0"/>
          <a:ext cx="0" cy="0"/>
          <a:chOff x="0" y="0"/>
          <a:chExt cx="0" cy="0"/>
        </a:xfrm>
      </p:grpSpPr>
      <p:sp>
        <p:nvSpPr>
          <p:cNvPr id="518" name="Shape 518"/>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Distributions</a:t>
            </a:r>
          </a:p>
        </p:txBody>
      </p:sp>
      <p:sp>
        <p:nvSpPr>
          <p:cNvPr id="519" name="Shape 519"/>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t>Poisson</a:t>
            </a:r>
          </a:p>
          <a:p>
            <a:pPr lvl="0" rtl="0">
              <a:spcBef>
                <a:spcPts val="0"/>
              </a:spcBef>
              <a:buNone/>
            </a:pPr>
            <a:r>
              <a:rPr lang="en" sz="1100">
                <a:solidFill>
                  <a:srgbClr val="252525"/>
                </a:solidFill>
              </a:rPr>
              <a:t>a </a:t>
            </a:r>
            <a:r>
              <a:rPr lang="en" sz="1100">
                <a:solidFill>
                  <a:srgbClr val="0B0080"/>
                </a:solidFill>
                <a:hlinkClick r:id="rId3"/>
              </a:rPr>
              <a:t>discrete probability distribution</a:t>
            </a:r>
            <a:r>
              <a:rPr lang="en" sz="1100">
                <a:solidFill>
                  <a:srgbClr val="252525"/>
                </a:solidFill>
              </a:rPr>
              <a:t> that expresses the probability of a given number of events occurring in a fixed interval of time and/or space if these events occur with a known average rate and </a:t>
            </a:r>
            <a:r>
              <a:rPr lang="en" sz="1100">
                <a:solidFill>
                  <a:srgbClr val="0B0080"/>
                </a:solidFill>
                <a:hlinkClick r:id="rId4"/>
              </a:rPr>
              <a:t>independently</a:t>
            </a:r>
            <a:r>
              <a:rPr lang="en" sz="1100">
                <a:solidFill>
                  <a:srgbClr val="252525"/>
                </a:solidFill>
              </a:rPr>
              <a:t> of the time since the last event</a:t>
            </a:r>
          </a:p>
          <a:p>
            <a:pPr lvl="0" rtl="0">
              <a:spcBef>
                <a:spcPts val="0"/>
              </a:spcBef>
              <a:buNone/>
            </a:pPr>
            <a:r>
              <a:rPr lang="en"/>
              <a:t> </a:t>
            </a:r>
          </a:p>
        </p:txBody>
      </p:sp>
      <p:pic>
        <p:nvPicPr>
          <p:cNvPr id="520" name="Shape 520"/>
          <p:cNvPicPr preferRelativeResize="0"/>
          <p:nvPr/>
        </p:nvPicPr>
        <p:blipFill>
          <a:blip r:embed="rId5">
            <a:alphaModFix/>
          </a:blip>
          <a:stretch>
            <a:fillRect/>
          </a:stretch>
        </p:blipFill>
        <p:spPr>
          <a:xfrm>
            <a:off x="5090475" y="2335648"/>
            <a:ext cx="3797425" cy="2807849"/>
          </a:xfrm>
          <a:prstGeom prst="rect">
            <a:avLst/>
          </a:prstGeom>
          <a:noFill/>
          <a:ln>
            <a:noFill/>
          </a:ln>
        </p:spPr>
      </p:pic>
    </p:spTree>
  </p:cSld>
  <p:clrMapOvr>
    <a:masterClrMapping/>
  </p:clrMapOvr>
  <p:transition spd="slow">
    <p:cut/>
  </p:transition>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24" name="Shape 524"/>
        <p:cNvGrpSpPr/>
        <p:nvPr/>
      </p:nvGrpSpPr>
      <p:grpSpPr>
        <a:xfrm>
          <a:off x="0" y="0"/>
          <a:ext cx="0" cy="0"/>
          <a:chOff x="0" y="0"/>
          <a:chExt cx="0" cy="0"/>
        </a:xfrm>
      </p:grpSpPr>
      <p:sp>
        <p:nvSpPr>
          <p:cNvPr id="525" name="Shape 525"/>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Refresher in Statistics</a:t>
            </a:r>
          </a:p>
        </p:txBody>
      </p:sp>
      <p:sp>
        <p:nvSpPr>
          <p:cNvPr id="526" name="Shape 526"/>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t>Probability Distribution</a:t>
            </a:r>
          </a:p>
          <a:p>
            <a:pPr lvl="0" rtl="0">
              <a:spcBef>
                <a:spcPts val="0"/>
              </a:spcBef>
              <a:buNone/>
            </a:pPr>
            <a:r>
              <a:rPr lang="en" sz="1200">
                <a:solidFill>
                  <a:srgbClr val="333333"/>
                </a:solidFill>
              </a:rPr>
              <a:t>The </a:t>
            </a:r>
            <a:r>
              <a:rPr lang="en" sz="1200">
                <a:solidFill>
                  <a:srgbClr val="0B0080"/>
                </a:solidFill>
                <a:hlinkClick r:id="rId3"/>
              </a:rPr>
              <a:t>probability density function</a:t>
            </a:r>
            <a:r>
              <a:rPr lang="en" sz="1200">
                <a:solidFill>
                  <a:srgbClr val="333333"/>
                </a:solidFill>
              </a:rPr>
              <a:t> (pdf) of the </a:t>
            </a:r>
            <a:r>
              <a:rPr lang="en" sz="1200">
                <a:solidFill>
                  <a:srgbClr val="0B0080"/>
                </a:solidFill>
                <a:hlinkClick r:id="rId4"/>
              </a:rPr>
              <a:t>normal distribution</a:t>
            </a:r>
            <a:r>
              <a:rPr lang="en" sz="1200">
                <a:solidFill>
                  <a:srgbClr val="333333"/>
                </a:solidFill>
              </a:rPr>
              <a:t>, also called Gaussian or "bell curve", the most important continuous random distribution. As notated on the figure, the probabilities of intervals of values correspond to the area under the curve.</a:t>
            </a:r>
          </a:p>
          <a:p>
            <a:pPr lvl="0" rtl="0">
              <a:spcBef>
                <a:spcPts val="0"/>
              </a:spcBef>
              <a:buNone/>
            </a:pPr>
            <a:r>
              <a:t/>
            </a:r>
            <a:endParaRPr/>
          </a:p>
        </p:txBody>
      </p:sp>
      <p:pic>
        <p:nvPicPr>
          <p:cNvPr id="527" name="Shape 527"/>
          <p:cNvPicPr preferRelativeResize="0"/>
          <p:nvPr/>
        </p:nvPicPr>
        <p:blipFill rotWithShape="1">
          <a:blip r:embed="rId5">
            <a:alphaModFix/>
          </a:blip>
          <a:srcRect b="22929" l="4995" r="21862" t="15956"/>
          <a:stretch/>
        </p:blipFill>
        <p:spPr>
          <a:xfrm>
            <a:off x="2982700" y="2570625"/>
            <a:ext cx="5223024" cy="2453575"/>
          </a:xfrm>
          <a:prstGeom prst="rect">
            <a:avLst/>
          </a:prstGeom>
          <a:noFill/>
          <a:ln>
            <a:noFill/>
          </a:ln>
        </p:spPr>
      </p:pic>
    </p:spTree>
  </p:cSld>
  <p:clrMapOvr>
    <a:masterClrMapping/>
  </p:clrMapOvr>
  <p:transition spd="slow">
    <p:cut/>
  </p:transition>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1" name="Shape 531"/>
        <p:cNvGrpSpPr/>
        <p:nvPr/>
      </p:nvGrpSpPr>
      <p:grpSpPr>
        <a:xfrm>
          <a:off x="0" y="0"/>
          <a:ext cx="0" cy="0"/>
          <a:chOff x="0" y="0"/>
          <a:chExt cx="0" cy="0"/>
        </a:xfrm>
      </p:grpSpPr>
      <p:sp>
        <p:nvSpPr>
          <p:cNvPr id="532" name="Shape 532"/>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Refresher in Statistics</a:t>
            </a:r>
          </a:p>
        </p:txBody>
      </p:sp>
      <p:sp>
        <p:nvSpPr>
          <p:cNvPr id="533" name="Shape 533"/>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t>Central Limit Theorem -</a:t>
            </a:r>
          </a:p>
          <a:p>
            <a:pPr lvl="0" rtl="0">
              <a:spcBef>
                <a:spcPts val="0"/>
              </a:spcBef>
              <a:buNone/>
            </a:pPr>
            <a:r>
              <a:rPr lang="en" sz="1100">
                <a:solidFill>
                  <a:srgbClr val="252525"/>
                </a:solidFill>
              </a:rPr>
              <a:t>In </a:t>
            </a:r>
            <a:r>
              <a:rPr lang="en" sz="1100">
                <a:solidFill>
                  <a:srgbClr val="0B0080"/>
                </a:solidFill>
                <a:hlinkClick r:id="rId3"/>
              </a:rPr>
              <a:t>probability theory</a:t>
            </a:r>
            <a:r>
              <a:rPr lang="en" sz="1100">
                <a:solidFill>
                  <a:srgbClr val="252525"/>
                </a:solidFill>
              </a:rPr>
              <a:t>, the </a:t>
            </a:r>
            <a:r>
              <a:rPr b="1" lang="en" sz="1100">
                <a:solidFill>
                  <a:srgbClr val="252525"/>
                </a:solidFill>
              </a:rPr>
              <a:t>central limit theorem</a:t>
            </a:r>
            <a:r>
              <a:rPr lang="en" sz="1100">
                <a:solidFill>
                  <a:srgbClr val="252525"/>
                </a:solidFill>
              </a:rPr>
              <a:t> (</a:t>
            </a:r>
            <a:r>
              <a:rPr b="1" lang="en" sz="1100">
                <a:solidFill>
                  <a:srgbClr val="252525"/>
                </a:solidFill>
              </a:rPr>
              <a:t>CLT</a:t>
            </a:r>
            <a:r>
              <a:rPr lang="en" sz="1100">
                <a:solidFill>
                  <a:srgbClr val="252525"/>
                </a:solidFill>
              </a:rPr>
              <a:t>) states that, given certain conditions, the </a:t>
            </a:r>
            <a:r>
              <a:rPr lang="en" sz="1100">
                <a:solidFill>
                  <a:srgbClr val="0B0080"/>
                </a:solidFill>
                <a:hlinkClick r:id="rId4"/>
              </a:rPr>
              <a:t>arithmetic mean</a:t>
            </a:r>
            <a:r>
              <a:rPr lang="en" sz="1100">
                <a:solidFill>
                  <a:srgbClr val="252525"/>
                </a:solidFill>
              </a:rPr>
              <a:t> of a sufficiently large number of iterates of </a:t>
            </a:r>
            <a:r>
              <a:rPr lang="en" sz="1100">
                <a:solidFill>
                  <a:srgbClr val="0B0080"/>
                </a:solidFill>
                <a:hlinkClick r:id="rId5"/>
              </a:rPr>
              <a:t>independent</a:t>
            </a:r>
            <a:r>
              <a:rPr lang="en" sz="1100">
                <a:solidFill>
                  <a:srgbClr val="0B0080"/>
                </a:solidFill>
                <a:hlinkClick r:id="rId6"/>
              </a:rPr>
              <a:t>random variables</a:t>
            </a:r>
            <a:r>
              <a:rPr lang="en" sz="1100">
                <a:solidFill>
                  <a:srgbClr val="252525"/>
                </a:solidFill>
              </a:rPr>
              <a:t>, each with a well-defined </a:t>
            </a:r>
            <a:r>
              <a:rPr lang="en" sz="1100">
                <a:solidFill>
                  <a:srgbClr val="0B0080"/>
                </a:solidFill>
                <a:hlinkClick r:id="rId7"/>
              </a:rPr>
              <a:t>expected value</a:t>
            </a:r>
            <a:r>
              <a:rPr lang="en" sz="1100">
                <a:solidFill>
                  <a:srgbClr val="252525"/>
                </a:solidFill>
              </a:rPr>
              <a:t> and well-defined </a:t>
            </a:r>
            <a:r>
              <a:rPr lang="en" sz="1100">
                <a:solidFill>
                  <a:srgbClr val="0B0080"/>
                </a:solidFill>
                <a:hlinkClick r:id="rId8"/>
              </a:rPr>
              <a:t>variance</a:t>
            </a:r>
            <a:r>
              <a:rPr lang="en" sz="1100">
                <a:solidFill>
                  <a:srgbClr val="252525"/>
                </a:solidFill>
              </a:rPr>
              <a:t>, will be approximately </a:t>
            </a:r>
            <a:r>
              <a:rPr lang="en" sz="1100">
                <a:solidFill>
                  <a:srgbClr val="0B0080"/>
                </a:solidFill>
                <a:hlinkClick r:id="rId9"/>
              </a:rPr>
              <a:t>normally distributed</a:t>
            </a:r>
            <a:r>
              <a:rPr lang="en" sz="1100">
                <a:solidFill>
                  <a:srgbClr val="252525"/>
                </a:solidFill>
              </a:rPr>
              <a:t>, regardless of the underlying distribution.</a:t>
            </a:r>
          </a:p>
        </p:txBody>
      </p:sp>
    </p:spTree>
  </p:cSld>
  <p:clrMapOvr>
    <a:masterClrMapping/>
  </p:clrMapOvr>
  <p:transition spd="slow">
    <p:cut/>
  </p:transition>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7" name="Shape 537"/>
        <p:cNvGrpSpPr/>
        <p:nvPr/>
      </p:nvGrpSpPr>
      <p:grpSpPr>
        <a:xfrm>
          <a:off x="0" y="0"/>
          <a:ext cx="0" cy="0"/>
          <a:chOff x="0" y="0"/>
          <a:chExt cx="0" cy="0"/>
        </a:xfrm>
      </p:grpSpPr>
      <p:sp>
        <p:nvSpPr>
          <p:cNvPr id="538" name="Shape 538"/>
          <p:cNvSpPr txBox="1"/>
          <p:nvPr/>
        </p:nvSpPr>
        <p:spPr>
          <a:xfrm>
            <a:off x="2380650" y="2009350"/>
            <a:ext cx="4564800" cy="1146600"/>
          </a:xfrm>
          <a:prstGeom prst="rect">
            <a:avLst/>
          </a:prstGeom>
          <a:noFill/>
          <a:ln>
            <a:noFill/>
          </a:ln>
        </p:spPr>
        <p:txBody>
          <a:bodyPr anchorCtr="0" anchor="t" bIns="91425" lIns="91425" rIns="91425" tIns="91425">
            <a:noAutofit/>
          </a:bodyPr>
          <a:lstStyle/>
          <a:p>
            <a:pPr>
              <a:spcBef>
                <a:spcPts val="0"/>
              </a:spcBef>
              <a:buNone/>
            </a:pPr>
            <a:r>
              <a:rPr lang="en"/>
              <a:t>Introduction to Modeling</a:t>
            </a:r>
          </a:p>
        </p:txBody>
      </p:sp>
    </p:spTree>
  </p:cSld>
  <p:clrMapOvr>
    <a:masterClrMapping/>
  </p:clrMapOvr>
  <p:transition spd="slow">
    <p:cut/>
  </p:transition>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43" name="Shape 543"/>
        <p:cNvGrpSpPr/>
        <p:nvPr/>
      </p:nvGrpSpPr>
      <p:grpSpPr>
        <a:xfrm>
          <a:off x="0" y="0"/>
          <a:ext cx="0" cy="0"/>
          <a:chOff x="0" y="0"/>
          <a:chExt cx="0" cy="0"/>
        </a:xfrm>
      </p:grpSpPr>
      <p:sp>
        <p:nvSpPr>
          <p:cNvPr id="544" name="Shape 544"/>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Hypothesis testing</a:t>
            </a:r>
          </a:p>
        </p:txBody>
      </p:sp>
      <p:sp>
        <p:nvSpPr>
          <p:cNvPr id="545" name="Shape 545"/>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b="1" lang="en" sz="1100">
                <a:solidFill>
                  <a:srgbClr val="6A6A6A"/>
                </a:solidFill>
              </a:rPr>
              <a:t> </a:t>
            </a:r>
          </a:p>
        </p:txBody>
      </p:sp>
      <p:sp>
        <p:nvSpPr>
          <p:cNvPr id="546" name="Shape 546"/>
          <p:cNvSpPr txBox="1"/>
          <p:nvPr/>
        </p:nvSpPr>
        <p:spPr>
          <a:xfrm>
            <a:off x="714048" y="1638750"/>
            <a:ext cx="7563900" cy="3287100"/>
          </a:xfrm>
          <a:prstGeom prst="rect">
            <a:avLst/>
          </a:prstGeom>
          <a:noFill/>
          <a:ln>
            <a:noFill/>
          </a:ln>
        </p:spPr>
        <p:txBody>
          <a:bodyPr anchorCtr="0" anchor="ctr" bIns="91425" lIns="91425" rIns="91425" tIns="91425">
            <a:noAutofit/>
          </a:bodyPr>
          <a:lstStyle/>
          <a:p>
            <a:pPr rtl="0">
              <a:spcBef>
                <a:spcPts val="0"/>
              </a:spcBef>
              <a:buNone/>
            </a:pPr>
            <a:r>
              <a:rPr lang="en" sz="1200"/>
              <a:t>Hypothesis testing is the use of statistics to determine the probability that a given hypothesis is true. The usual process of hypothesis testing consists of four steps.</a:t>
            </a:r>
          </a:p>
          <a:p>
            <a:pPr lvl="0" rtl="0">
              <a:spcBef>
                <a:spcPts val="0"/>
              </a:spcBef>
              <a:buNone/>
            </a:pPr>
            <a:r>
              <a:t/>
            </a:r>
            <a:endParaRPr sz="1200"/>
          </a:p>
          <a:p>
            <a:pPr rtl="0">
              <a:spcBef>
                <a:spcPts val="0"/>
              </a:spcBef>
              <a:buNone/>
            </a:pPr>
            <a:r>
              <a:rPr lang="en" sz="1200"/>
              <a:t>1. Formulate the </a:t>
            </a:r>
            <a:r>
              <a:rPr lang="en" sz="1200">
                <a:solidFill>
                  <a:srgbClr val="006699"/>
                </a:solidFill>
                <a:hlinkClick r:id="rId3"/>
              </a:rPr>
              <a:t>null hypothesis</a:t>
            </a:r>
            <a:r>
              <a:rPr lang="en" sz="1200"/>
              <a:t>  (commonly, that the observations are the result of pure chance) and the </a:t>
            </a:r>
            <a:r>
              <a:rPr lang="en" sz="1200">
                <a:solidFill>
                  <a:srgbClr val="006699"/>
                </a:solidFill>
                <a:hlinkClick r:id="rId4"/>
              </a:rPr>
              <a:t>alternative hypothesis</a:t>
            </a:r>
            <a:r>
              <a:rPr lang="en" sz="1200"/>
              <a:t> (commonly, that the observations show a real effect combined with a component of chance variation).</a:t>
            </a:r>
          </a:p>
          <a:p>
            <a:pPr lvl="0" rtl="0">
              <a:spcBef>
                <a:spcPts val="0"/>
              </a:spcBef>
              <a:buNone/>
            </a:pPr>
            <a:r>
              <a:t/>
            </a:r>
            <a:endParaRPr sz="1200"/>
          </a:p>
          <a:p>
            <a:pPr rtl="0">
              <a:spcBef>
                <a:spcPts val="0"/>
              </a:spcBef>
              <a:buNone/>
            </a:pPr>
            <a:r>
              <a:rPr lang="en" sz="1200"/>
              <a:t>2. Identify a </a:t>
            </a:r>
            <a:r>
              <a:rPr lang="en" sz="1200">
                <a:solidFill>
                  <a:srgbClr val="006699"/>
                </a:solidFill>
                <a:hlinkClick r:id="rId5"/>
              </a:rPr>
              <a:t>test statistic</a:t>
            </a:r>
            <a:r>
              <a:rPr lang="en" sz="1200"/>
              <a:t> that can be used to assess the truth of the </a:t>
            </a:r>
            <a:r>
              <a:rPr lang="en" sz="1200">
                <a:solidFill>
                  <a:srgbClr val="006699"/>
                </a:solidFill>
                <a:hlinkClick r:id="rId6"/>
              </a:rPr>
              <a:t>null hypothesis</a:t>
            </a:r>
            <a:r>
              <a:rPr lang="en" sz="1200"/>
              <a:t>.</a:t>
            </a:r>
          </a:p>
          <a:p>
            <a:pPr lvl="0" rtl="0">
              <a:spcBef>
                <a:spcPts val="0"/>
              </a:spcBef>
              <a:buNone/>
            </a:pPr>
            <a:r>
              <a:t/>
            </a:r>
            <a:endParaRPr sz="1200"/>
          </a:p>
          <a:p>
            <a:pPr rtl="0">
              <a:spcBef>
                <a:spcPts val="0"/>
              </a:spcBef>
              <a:buNone/>
            </a:pPr>
            <a:r>
              <a:rPr lang="en" sz="1200"/>
              <a:t>3. Compute the </a:t>
            </a:r>
            <a:r>
              <a:rPr lang="en" sz="1200">
                <a:solidFill>
                  <a:srgbClr val="006699"/>
                </a:solidFill>
                <a:hlinkClick r:id="rId7"/>
              </a:rPr>
              <a:t>P-value</a:t>
            </a:r>
            <a:r>
              <a:rPr lang="en" sz="1200"/>
              <a:t>, which is the probability that a test statistic at least as significant as the one observed would be obtained assuming that the </a:t>
            </a:r>
            <a:r>
              <a:rPr lang="en" sz="1200">
                <a:solidFill>
                  <a:srgbClr val="006699"/>
                </a:solidFill>
                <a:hlinkClick r:id="rId8"/>
              </a:rPr>
              <a:t>null hypothesis</a:t>
            </a:r>
            <a:r>
              <a:rPr lang="en" sz="1200"/>
              <a:t> were true. The smaller the -value, the stronger the evidence against the null hypothesis.</a:t>
            </a:r>
          </a:p>
          <a:p>
            <a:pPr lvl="0" rtl="0">
              <a:spcBef>
                <a:spcPts val="0"/>
              </a:spcBef>
              <a:buNone/>
            </a:pPr>
            <a:r>
              <a:t/>
            </a:r>
            <a:endParaRPr sz="1200"/>
          </a:p>
          <a:p>
            <a:pPr rtl="0">
              <a:spcBef>
                <a:spcPts val="0"/>
              </a:spcBef>
              <a:buNone/>
            </a:pPr>
            <a:r>
              <a:rPr lang="en" sz="1200"/>
              <a:t>4. Compare the -value to an acceptable significance value  (sometimes called an </a:t>
            </a:r>
            <a:r>
              <a:rPr lang="en" sz="1200">
                <a:solidFill>
                  <a:srgbClr val="006699"/>
                </a:solidFill>
                <a:hlinkClick r:id="rId9"/>
              </a:rPr>
              <a:t>alpha value</a:t>
            </a:r>
            <a:r>
              <a:rPr lang="en" sz="1200"/>
              <a:t>). If , that the observed effect is statistically significant, the null hypothesis is ruled out, and the alternative hypothesis is valid.</a:t>
            </a:r>
          </a:p>
          <a:p>
            <a:pPr rtl="0">
              <a:spcBef>
                <a:spcPts val="0"/>
              </a:spcBef>
              <a:buNone/>
            </a:pPr>
            <a:r>
              <a:t/>
            </a:r>
            <a:endParaRPr sz="1200"/>
          </a:p>
          <a:p>
            <a:pPr rtl="0">
              <a:spcBef>
                <a:spcPts val="0"/>
              </a:spcBef>
              <a:buNone/>
            </a:pPr>
            <a:r>
              <a:rPr lang="en" sz="1200" u="sng">
                <a:solidFill>
                  <a:schemeClr val="hlink"/>
                </a:solidFill>
                <a:hlinkClick r:id="rId10"/>
              </a:rPr>
              <a:t>http://mathworld.wolfram.com/HypothesisTesting.html</a:t>
            </a:r>
          </a:p>
          <a:p>
            <a:pPr lvl="0" rtl="0">
              <a:spcBef>
                <a:spcPts val="0"/>
              </a:spcBef>
              <a:buNone/>
            </a:pPr>
            <a:r>
              <a:t/>
            </a:r>
            <a:endParaRPr sz="1200"/>
          </a:p>
        </p:txBody>
      </p:sp>
    </p:spTree>
  </p:cSld>
  <p:clrMapOvr>
    <a:masterClrMapping/>
  </p:clrMapOvr>
  <p:transition spd="slow">
    <p:cut/>
  </p:transition>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50" name="Shape 550"/>
        <p:cNvGrpSpPr/>
        <p:nvPr/>
      </p:nvGrpSpPr>
      <p:grpSpPr>
        <a:xfrm>
          <a:off x="0" y="0"/>
          <a:ext cx="0" cy="0"/>
          <a:chOff x="0" y="0"/>
          <a:chExt cx="0" cy="0"/>
        </a:xfrm>
      </p:grpSpPr>
      <p:sp>
        <p:nvSpPr>
          <p:cNvPr id="551" name="Shape 551"/>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Hypothesis testing</a:t>
            </a:r>
          </a:p>
        </p:txBody>
      </p:sp>
      <p:sp>
        <p:nvSpPr>
          <p:cNvPr id="552" name="Shape 552"/>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b="1" lang="en" sz="1100">
                <a:solidFill>
                  <a:srgbClr val="6A6A6A"/>
                </a:solidFill>
              </a:rPr>
              <a:t> </a:t>
            </a:r>
          </a:p>
        </p:txBody>
      </p:sp>
      <p:sp>
        <p:nvSpPr>
          <p:cNvPr id="553" name="Shape 553"/>
          <p:cNvSpPr txBox="1"/>
          <p:nvPr/>
        </p:nvSpPr>
        <p:spPr>
          <a:xfrm>
            <a:off x="714048" y="1638750"/>
            <a:ext cx="7563900" cy="3287100"/>
          </a:xfrm>
          <a:prstGeom prst="rect">
            <a:avLst/>
          </a:prstGeom>
          <a:noFill/>
          <a:ln>
            <a:noFill/>
          </a:ln>
        </p:spPr>
        <p:txBody>
          <a:bodyPr anchorCtr="0" anchor="ctr" bIns="91425" lIns="91425" rIns="91425" tIns="91425">
            <a:noAutofit/>
          </a:bodyPr>
          <a:lstStyle/>
          <a:p>
            <a:pPr lvl="0" rtl="0">
              <a:spcBef>
                <a:spcPts val="0"/>
              </a:spcBef>
              <a:buNone/>
            </a:pPr>
            <a:r>
              <a:rPr lang="en" sz="1200"/>
              <a:t> </a:t>
            </a:r>
          </a:p>
        </p:txBody>
      </p:sp>
      <p:pic>
        <p:nvPicPr>
          <p:cNvPr id="554" name="Shape 554"/>
          <p:cNvPicPr preferRelativeResize="0"/>
          <p:nvPr/>
        </p:nvPicPr>
        <p:blipFill>
          <a:blip r:embed="rId3">
            <a:alphaModFix/>
          </a:blip>
          <a:stretch>
            <a:fillRect/>
          </a:stretch>
        </p:blipFill>
        <p:spPr>
          <a:xfrm>
            <a:off x="4924412" y="3305162"/>
            <a:ext cx="4219575" cy="1838325"/>
          </a:xfrm>
          <a:prstGeom prst="rect">
            <a:avLst/>
          </a:prstGeom>
          <a:noFill/>
          <a:ln>
            <a:noFill/>
          </a:ln>
        </p:spPr>
      </p:pic>
      <p:pic>
        <p:nvPicPr>
          <p:cNvPr id="555" name="Shape 555"/>
          <p:cNvPicPr preferRelativeResize="0"/>
          <p:nvPr/>
        </p:nvPicPr>
        <p:blipFill>
          <a:blip r:embed="rId4">
            <a:alphaModFix/>
          </a:blip>
          <a:stretch>
            <a:fillRect/>
          </a:stretch>
        </p:blipFill>
        <p:spPr>
          <a:xfrm>
            <a:off x="0" y="959275"/>
            <a:ext cx="9144001" cy="2212974"/>
          </a:xfrm>
          <a:prstGeom prst="rect">
            <a:avLst/>
          </a:prstGeom>
          <a:noFill/>
          <a:ln>
            <a:noFill/>
          </a:ln>
        </p:spPr>
      </p:pic>
    </p:spTree>
  </p:cSld>
  <p:clrMapOvr>
    <a:masterClrMapping/>
  </p:clrMapOvr>
  <p:transition spd="slow">
    <p:cut/>
  </p:transition>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59" name="Shape 559"/>
        <p:cNvGrpSpPr/>
        <p:nvPr/>
      </p:nvGrpSpPr>
      <p:grpSpPr>
        <a:xfrm>
          <a:off x="0" y="0"/>
          <a:ext cx="0" cy="0"/>
          <a:chOff x="0" y="0"/>
          <a:chExt cx="0" cy="0"/>
        </a:xfrm>
      </p:grpSpPr>
      <p:sp>
        <p:nvSpPr>
          <p:cNvPr id="560" name="Shape 56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Hypothesis testing</a:t>
            </a:r>
          </a:p>
        </p:txBody>
      </p:sp>
      <p:sp>
        <p:nvSpPr>
          <p:cNvPr id="561" name="Shape 561"/>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b="1" lang="en" sz="1100">
                <a:solidFill>
                  <a:srgbClr val="6A6A6A"/>
                </a:solidFill>
              </a:rPr>
              <a:t> </a:t>
            </a:r>
          </a:p>
        </p:txBody>
      </p:sp>
      <p:sp>
        <p:nvSpPr>
          <p:cNvPr id="562" name="Shape 562"/>
          <p:cNvSpPr txBox="1"/>
          <p:nvPr/>
        </p:nvSpPr>
        <p:spPr>
          <a:xfrm>
            <a:off x="714048" y="1638750"/>
            <a:ext cx="7563900" cy="3287100"/>
          </a:xfrm>
          <a:prstGeom prst="rect">
            <a:avLst/>
          </a:prstGeom>
          <a:noFill/>
          <a:ln>
            <a:noFill/>
          </a:ln>
        </p:spPr>
        <p:txBody>
          <a:bodyPr anchorCtr="0" anchor="ctr" bIns="91425" lIns="91425" rIns="91425" tIns="91425">
            <a:noAutofit/>
          </a:bodyPr>
          <a:lstStyle/>
          <a:p>
            <a:pPr lvl="0" rtl="0">
              <a:spcBef>
                <a:spcPts val="0"/>
              </a:spcBef>
              <a:buNone/>
            </a:pPr>
            <a:r>
              <a:rPr lang="en" sz="1200"/>
              <a:t> </a:t>
            </a:r>
          </a:p>
        </p:txBody>
      </p:sp>
      <p:pic>
        <p:nvPicPr>
          <p:cNvPr id="563" name="Shape 563"/>
          <p:cNvPicPr preferRelativeResize="0"/>
          <p:nvPr/>
        </p:nvPicPr>
        <p:blipFill>
          <a:blip r:embed="rId3">
            <a:alphaModFix/>
          </a:blip>
          <a:stretch>
            <a:fillRect/>
          </a:stretch>
        </p:blipFill>
        <p:spPr>
          <a:xfrm>
            <a:off x="1579603" y="1265675"/>
            <a:ext cx="5596149" cy="3343275"/>
          </a:xfrm>
          <a:prstGeom prst="rect">
            <a:avLst/>
          </a:prstGeom>
          <a:noFill/>
          <a:ln>
            <a:noFill/>
          </a:ln>
        </p:spPr>
      </p:pic>
    </p:spTree>
  </p:cSld>
  <p:clrMapOvr>
    <a:masterClrMapping/>
  </p:clrMapOvr>
  <p:transition spd="slow">
    <p:cut/>
  </p:transition>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67" name="Shape 567"/>
        <p:cNvGrpSpPr/>
        <p:nvPr/>
      </p:nvGrpSpPr>
      <p:grpSpPr>
        <a:xfrm>
          <a:off x="0" y="0"/>
          <a:ext cx="0" cy="0"/>
          <a:chOff x="0" y="0"/>
          <a:chExt cx="0" cy="0"/>
        </a:xfrm>
      </p:grpSpPr>
      <p:sp>
        <p:nvSpPr>
          <p:cNvPr id="568" name="Shape 568"/>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Hypothesis testing</a:t>
            </a:r>
          </a:p>
        </p:txBody>
      </p:sp>
      <p:sp>
        <p:nvSpPr>
          <p:cNvPr id="569" name="Shape 569"/>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b="1" lang="en" sz="1100">
                <a:solidFill>
                  <a:srgbClr val="6A6A6A"/>
                </a:solidFill>
              </a:rPr>
              <a:t> </a:t>
            </a:r>
          </a:p>
        </p:txBody>
      </p:sp>
      <p:sp>
        <p:nvSpPr>
          <p:cNvPr id="570" name="Shape 570"/>
          <p:cNvSpPr txBox="1"/>
          <p:nvPr/>
        </p:nvSpPr>
        <p:spPr>
          <a:xfrm>
            <a:off x="714048" y="1638750"/>
            <a:ext cx="7563900" cy="3287100"/>
          </a:xfrm>
          <a:prstGeom prst="rect">
            <a:avLst/>
          </a:prstGeom>
          <a:noFill/>
          <a:ln>
            <a:noFill/>
          </a:ln>
        </p:spPr>
        <p:txBody>
          <a:bodyPr anchorCtr="0" anchor="ctr" bIns="91425" lIns="91425" rIns="91425" tIns="91425">
            <a:noAutofit/>
          </a:bodyPr>
          <a:lstStyle/>
          <a:p>
            <a:pPr lvl="0" rtl="0">
              <a:spcBef>
                <a:spcPts val="0"/>
              </a:spcBef>
              <a:buNone/>
            </a:pPr>
            <a:r>
              <a:rPr lang="en" sz="1200"/>
              <a:t> </a:t>
            </a:r>
          </a:p>
        </p:txBody>
      </p:sp>
      <p:pic>
        <p:nvPicPr>
          <p:cNvPr id="571" name="Shape 571"/>
          <p:cNvPicPr preferRelativeResize="0"/>
          <p:nvPr/>
        </p:nvPicPr>
        <p:blipFill>
          <a:blip r:embed="rId3">
            <a:alphaModFix/>
          </a:blip>
          <a:stretch>
            <a:fillRect/>
          </a:stretch>
        </p:blipFill>
        <p:spPr>
          <a:xfrm>
            <a:off x="977787" y="1296825"/>
            <a:ext cx="7036425" cy="3629025"/>
          </a:xfrm>
          <a:prstGeom prst="rect">
            <a:avLst/>
          </a:prstGeom>
          <a:noFill/>
          <a:ln>
            <a:noFill/>
          </a:ln>
        </p:spPr>
      </p:pic>
    </p:spTree>
  </p:cSld>
  <p:clrMapOvr>
    <a:masterClrMapping/>
  </p:clrMapOvr>
  <p:transition spd="slow">
    <p:cut/>
  </p:transition>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75" name="Shape 575"/>
        <p:cNvGrpSpPr/>
        <p:nvPr/>
      </p:nvGrpSpPr>
      <p:grpSpPr>
        <a:xfrm>
          <a:off x="0" y="0"/>
          <a:ext cx="0" cy="0"/>
          <a:chOff x="0" y="0"/>
          <a:chExt cx="0" cy="0"/>
        </a:xfrm>
      </p:grpSpPr>
      <p:sp>
        <p:nvSpPr>
          <p:cNvPr id="576" name="Shape 576"/>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Hypothesis testing</a:t>
            </a:r>
          </a:p>
        </p:txBody>
      </p:sp>
      <p:sp>
        <p:nvSpPr>
          <p:cNvPr id="577" name="Shape 577"/>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b="1" lang="en" sz="1100">
                <a:solidFill>
                  <a:srgbClr val="6A6A6A"/>
                </a:solidFill>
              </a:rPr>
              <a:t> </a:t>
            </a:r>
          </a:p>
        </p:txBody>
      </p:sp>
      <p:sp>
        <p:nvSpPr>
          <p:cNvPr id="578" name="Shape 578"/>
          <p:cNvSpPr txBox="1"/>
          <p:nvPr/>
        </p:nvSpPr>
        <p:spPr>
          <a:xfrm>
            <a:off x="714048" y="1638750"/>
            <a:ext cx="7563900" cy="3287100"/>
          </a:xfrm>
          <a:prstGeom prst="rect">
            <a:avLst/>
          </a:prstGeom>
          <a:noFill/>
          <a:ln>
            <a:noFill/>
          </a:ln>
        </p:spPr>
        <p:txBody>
          <a:bodyPr anchorCtr="0" anchor="ctr" bIns="91425" lIns="91425" rIns="91425" tIns="91425">
            <a:noAutofit/>
          </a:bodyPr>
          <a:lstStyle/>
          <a:p>
            <a:pPr lvl="0" rtl="0">
              <a:spcBef>
                <a:spcPts val="0"/>
              </a:spcBef>
              <a:buNone/>
            </a:pPr>
            <a:r>
              <a:rPr lang="en" sz="1200"/>
              <a:t> </a:t>
            </a:r>
          </a:p>
        </p:txBody>
      </p:sp>
      <p:pic>
        <p:nvPicPr>
          <p:cNvPr id="579" name="Shape 579"/>
          <p:cNvPicPr preferRelativeResize="0"/>
          <p:nvPr/>
        </p:nvPicPr>
        <p:blipFill>
          <a:blip r:embed="rId3">
            <a:alphaModFix/>
          </a:blip>
          <a:stretch>
            <a:fillRect/>
          </a:stretch>
        </p:blipFill>
        <p:spPr>
          <a:xfrm>
            <a:off x="2479374" y="1063375"/>
            <a:ext cx="6606599" cy="4080124"/>
          </a:xfrm>
          <a:prstGeom prst="rect">
            <a:avLst/>
          </a:prstGeom>
          <a:noFill/>
          <a:ln>
            <a:noFill/>
          </a:ln>
        </p:spPr>
      </p:pic>
    </p:spTree>
  </p:cSld>
  <p:clrMapOvr>
    <a:masterClrMapping/>
  </p:clrMapOvr>
  <p:transition spd="slow">
    <p:cut/>
  </p:transition>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3" name="Shape 583"/>
        <p:cNvGrpSpPr/>
        <p:nvPr/>
      </p:nvGrpSpPr>
      <p:grpSpPr>
        <a:xfrm>
          <a:off x="0" y="0"/>
          <a:ext cx="0" cy="0"/>
          <a:chOff x="0" y="0"/>
          <a:chExt cx="0" cy="0"/>
        </a:xfrm>
      </p:grpSpPr>
      <p:sp>
        <p:nvSpPr>
          <p:cNvPr id="584" name="Shape 584"/>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Data  Mining</a:t>
            </a:r>
          </a:p>
        </p:txBody>
      </p:sp>
      <p:sp>
        <p:nvSpPr>
          <p:cNvPr id="585" name="Shape 585"/>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b="1" lang="en" sz="1100">
                <a:solidFill>
                  <a:srgbClr val="6A6A6A"/>
                </a:solidFill>
              </a:rPr>
              <a:t>Data Mining</a:t>
            </a:r>
            <a:r>
              <a:rPr lang="en" sz="1100">
                <a:solidFill>
                  <a:srgbClr val="545454"/>
                </a:solidFill>
              </a:rPr>
              <a:t> is an analytic process designed to explore </a:t>
            </a:r>
            <a:r>
              <a:rPr b="1" lang="en" sz="1100">
                <a:solidFill>
                  <a:srgbClr val="6A6A6A"/>
                </a:solidFill>
              </a:rPr>
              <a:t>data</a:t>
            </a:r>
            <a:r>
              <a:rPr lang="en" sz="1100">
                <a:solidFill>
                  <a:srgbClr val="545454"/>
                </a:solidFill>
              </a:rPr>
              <a:t> (usually large amounts of </a:t>
            </a:r>
            <a:r>
              <a:rPr b="1" lang="en" sz="1100">
                <a:solidFill>
                  <a:srgbClr val="6A6A6A"/>
                </a:solidFill>
              </a:rPr>
              <a:t>data</a:t>
            </a:r>
            <a:r>
              <a:rPr lang="en" sz="1100">
                <a:solidFill>
                  <a:srgbClr val="545454"/>
                </a:solidFill>
              </a:rPr>
              <a:t> - typically business or market related - also known as "big </a:t>
            </a:r>
            <a:r>
              <a:rPr b="1" lang="en" sz="1100">
                <a:solidFill>
                  <a:srgbClr val="6A6A6A"/>
                </a:solidFill>
              </a:rPr>
              <a:t>data</a:t>
            </a:r>
            <a:r>
              <a:rPr lang="en" sz="1100">
                <a:solidFill>
                  <a:srgbClr val="545454"/>
                </a:solidFill>
              </a:rPr>
              <a:t>") in search of consistent patterns and/or systematic relationships between variables, and then to validate the findings by applying the detected patterns</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5" name="Shape 175"/>
        <p:cNvGrpSpPr/>
        <p:nvPr/>
      </p:nvGrpSpPr>
      <p:grpSpPr>
        <a:xfrm>
          <a:off x="0" y="0"/>
          <a:ext cx="0" cy="0"/>
          <a:chOff x="0" y="0"/>
          <a:chExt cx="0" cy="0"/>
        </a:xfrm>
      </p:grpSpPr>
      <p:sp>
        <p:nvSpPr>
          <p:cNvPr id="176" name="Shape 176"/>
          <p:cNvSpPr txBox="1"/>
          <p:nvPr/>
        </p:nvSpPr>
        <p:spPr>
          <a:xfrm>
            <a:off x="436179" y="152400"/>
            <a:ext cx="6650399" cy="514499"/>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lang="en" sz="2600">
                <a:solidFill>
                  <a:schemeClr val="dk1"/>
                </a:solidFill>
              </a:rPr>
              <a:t>Introduce yourself</a:t>
            </a:r>
          </a:p>
        </p:txBody>
      </p:sp>
      <p:sp>
        <p:nvSpPr>
          <p:cNvPr id="177" name="Shape 177"/>
          <p:cNvSpPr txBox="1"/>
          <p:nvPr/>
        </p:nvSpPr>
        <p:spPr>
          <a:xfrm>
            <a:off x="539551" y="987575"/>
            <a:ext cx="3403200" cy="3878100"/>
          </a:xfrm>
          <a:prstGeom prst="rect">
            <a:avLst/>
          </a:prstGeom>
          <a:noFill/>
          <a:ln>
            <a:noFill/>
          </a:ln>
        </p:spPr>
        <p:txBody>
          <a:bodyPr anchorCtr="0" anchor="t" bIns="45700" lIns="91425" rIns="91425" tIns="45700">
            <a:noAutofit/>
          </a:bodyPr>
          <a:lstStyle/>
          <a:p>
            <a:pPr lvl="0" marR="0" rtl="0" algn="l">
              <a:lnSpc>
                <a:spcPct val="100000"/>
              </a:lnSpc>
              <a:spcBef>
                <a:spcPts val="0"/>
              </a:spcBef>
              <a:spcAft>
                <a:spcPts val="0"/>
              </a:spcAft>
              <a:buNone/>
            </a:pPr>
            <a:r>
              <a:t/>
            </a:r>
            <a:endParaRPr b="0" baseline="0" i="0" sz="1400" u="none" cap="none" strike="noStrike">
              <a:solidFill>
                <a:srgbClr val="000000"/>
              </a:solidFill>
              <a:latin typeface="Arial"/>
              <a:ea typeface="Arial"/>
              <a:cs typeface="Arial"/>
              <a:sym typeface="Arial"/>
            </a:endParaRPr>
          </a:p>
        </p:txBody>
      </p:sp>
      <p:sp>
        <p:nvSpPr>
          <p:cNvPr id="178" name="Shape 178"/>
          <p:cNvSpPr txBox="1"/>
          <p:nvPr/>
        </p:nvSpPr>
        <p:spPr>
          <a:xfrm>
            <a:off x="4294975" y="911375"/>
            <a:ext cx="3635099" cy="3833999"/>
          </a:xfrm>
          <a:prstGeom prst="rect">
            <a:avLst/>
          </a:prstGeom>
          <a:noFill/>
          <a:ln>
            <a:noFill/>
          </a:ln>
        </p:spPr>
        <p:txBody>
          <a:bodyPr anchorCtr="0" anchor="t" bIns="91425" lIns="91425" rIns="91425" tIns="91425">
            <a:noAutofit/>
          </a:bodyPr>
          <a:lstStyle/>
          <a:p>
            <a:pPr lvl="0" rtl="0">
              <a:spcBef>
                <a:spcPts val="0"/>
              </a:spcBef>
              <a:buNone/>
            </a:pPr>
            <a:r>
              <a:rPr lang="en"/>
              <a:t> </a:t>
            </a:r>
          </a:p>
        </p:txBody>
      </p:sp>
      <p:sp>
        <p:nvSpPr>
          <p:cNvPr id="179" name="Shape 179"/>
          <p:cNvSpPr txBox="1"/>
          <p:nvPr/>
        </p:nvSpPr>
        <p:spPr>
          <a:xfrm>
            <a:off x="502825" y="4106425"/>
            <a:ext cx="7332899" cy="638999"/>
          </a:xfrm>
          <a:prstGeom prst="rect">
            <a:avLst/>
          </a:prstGeom>
          <a:noFill/>
          <a:ln>
            <a:noFill/>
          </a:ln>
        </p:spPr>
        <p:txBody>
          <a:bodyPr anchorCtr="0" anchor="t" bIns="91425" lIns="91425" rIns="91425" tIns="91425">
            <a:noAutofit/>
          </a:bodyPr>
          <a:lstStyle/>
          <a:p>
            <a:pPr lvl="0" rtl="0">
              <a:spcBef>
                <a:spcPts val="0"/>
              </a:spcBef>
              <a:buNone/>
            </a:pPr>
            <a:r>
              <a:rPr lang="en"/>
              <a:t> </a:t>
            </a:r>
          </a:p>
        </p:txBody>
      </p:sp>
      <p:pic>
        <p:nvPicPr>
          <p:cNvPr id="180" name="Shape 180"/>
          <p:cNvPicPr preferRelativeResize="0"/>
          <p:nvPr/>
        </p:nvPicPr>
        <p:blipFill rotWithShape="1">
          <a:blip r:embed="rId3">
            <a:alphaModFix/>
          </a:blip>
          <a:srcRect b="0" l="0" r="0" t="0"/>
          <a:stretch/>
        </p:blipFill>
        <p:spPr>
          <a:xfrm>
            <a:off x="4575650" y="2794175"/>
            <a:ext cx="4568399" cy="2284199"/>
          </a:xfrm>
          <a:prstGeom prst="rect">
            <a:avLst/>
          </a:prstGeom>
          <a:noFill/>
          <a:ln>
            <a:noFill/>
          </a:ln>
        </p:spPr>
      </p:pic>
      <p:sp>
        <p:nvSpPr>
          <p:cNvPr id="181" name="Shape 181"/>
          <p:cNvSpPr txBox="1"/>
          <p:nvPr/>
        </p:nvSpPr>
        <p:spPr>
          <a:xfrm>
            <a:off x="775350" y="1354125"/>
            <a:ext cx="5471099" cy="1758299"/>
          </a:xfrm>
          <a:prstGeom prst="rect">
            <a:avLst/>
          </a:prstGeom>
          <a:noFill/>
          <a:ln>
            <a:noFill/>
          </a:ln>
        </p:spPr>
        <p:txBody>
          <a:bodyPr anchorCtr="0" anchor="t" bIns="91425" lIns="91425" rIns="91425" tIns="91425">
            <a:noAutofit/>
          </a:bodyPr>
          <a:lstStyle/>
          <a:p>
            <a:pPr lvl="0" rtl="0">
              <a:spcBef>
                <a:spcPts val="0"/>
              </a:spcBef>
              <a:buNone/>
            </a:pPr>
            <a:r>
              <a:rPr lang="en"/>
              <a:t>Name</a:t>
            </a:r>
          </a:p>
          <a:p>
            <a:pPr lvl="0" rtl="0">
              <a:spcBef>
                <a:spcPts val="0"/>
              </a:spcBef>
              <a:buNone/>
            </a:pPr>
            <a:r>
              <a:rPr lang="en"/>
              <a:t>Education  Degree from Institute</a:t>
            </a:r>
          </a:p>
          <a:p>
            <a:pPr rtl="0">
              <a:spcBef>
                <a:spcPts val="0"/>
              </a:spcBef>
              <a:buNone/>
            </a:pPr>
            <a:r>
              <a:rPr lang="en"/>
              <a:t>Work Ex in Years in Domain</a:t>
            </a:r>
          </a:p>
          <a:p>
            <a:pPr lvl="0" rtl="0">
              <a:spcBef>
                <a:spcPts val="0"/>
              </a:spcBef>
              <a:buNone/>
            </a:pPr>
            <a:r>
              <a:rPr lang="en" sz="2400"/>
              <a:t>What expectations from this training</a:t>
            </a:r>
          </a:p>
          <a:p>
            <a:pPr lvl="0" rtl="0">
              <a:spcBef>
                <a:spcPts val="0"/>
              </a:spcBef>
              <a:buNone/>
            </a:pPr>
            <a:r>
              <a:t/>
            </a:r>
            <a:endParaRPr/>
          </a:p>
          <a:p>
            <a:pPr lvl="0" rtl="0">
              <a:spcBef>
                <a:spcPts val="0"/>
              </a:spcBef>
              <a:buNone/>
            </a:pPr>
            <a:r>
              <a:t/>
            </a:r>
            <a:endParaRPr/>
          </a:p>
          <a:p>
            <a:pPr lvl="0" rtl="0">
              <a:spcBef>
                <a:spcPts val="0"/>
              </a:spcBef>
              <a:buNone/>
            </a:pPr>
            <a:r>
              <a:t/>
            </a:r>
            <a:endParaRPr/>
          </a:p>
        </p:txBody>
      </p:sp>
    </p:spTree>
  </p:cSld>
  <p:clrMapOvr>
    <a:masterClrMapping/>
  </p:clrMapOvr>
  <p:transition spd="slow">
    <p:cut/>
  </p:transition>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9" name="Shape 589"/>
        <p:cNvGrpSpPr/>
        <p:nvPr/>
      </p:nvGrpSpPr>
      <p:grpSpPr>
        <a:xfrm>
          <a:off x="0" y="0"/>
          <a:ext cx="0" cy="0"/>
          <a:chOff x="0" y="0"/>
          <a:chExt cx="0" cy="0"/>
        </a:xfrm>
      </p:grpSpPr>
      <p:sp>
        <p:nvSpPr>
          <p:cNvPr id="590" name="Shape 590"/>
          <p:cNvSpPr txBox="1"/>
          <p:nvPr>
            <p:ph type="title"/>
          </p:nvPr>
        </p:nvSpPr>
        <p:spPr>
          <a:xfrm>
            <a:off x="457200" y="205978"/>
            <a:ext cx="8229600" cy="857400"/>
          </a:xfrm>
          <a:prstGeom prst="rect">
            <a:avLst/>
          </a:prstGeom>
        </p:spPr>
        <p:txBody>
          <a:bodyPr anchorCtr="0" anchor="b" bIns="91425" lIns="91425" rIns="91425" tIns="91425">
            <a:noAutofit/>
          </a:bodyPr>
          <a:lstStyle/>
          <a:p>
            <a:pPr>
              <a:spcBef>
                <a:spcPts val="0"/>
              </a:spcBef>
              <a:buNone/>
            </a:pPr>
            <a:r>
              <a:rPr lang="en"/>
              <a:t>Data Mining Map</a:t>
            </a:r>
          </a:p>
        </p:txBody>
      </p:sp>
      <p:sp>
        <p:nvSpPr>
          <p:cNvPr id="591" name="Shape 591"/>
          <p:cNvSpPr txBox="1"/>
          <p:nvPr>
            <p:ph idx="1" type="body"/>
          </p:nvPr>
        </p:nvSpPr>
        <p:spPr>
          <a:xfrm>
            <a:off x="457200" y="1200150"/>
            <a:ext cx="8229600" cy="3725699"/>
          </a:xfrm>
          <a:prstGeom prst="rect">
            <a:avLst/>
          </a:prstGeom>
        </p:spPr>
        <p:txBody>
          <a:bodyPr anchorCtr="0" anchor="t" bIns="91425" lIns="91425" rIns="91425" tIns="91425">
            <a:noAutofit/>
          </a:bodyPr>
          <a:lstStyle/>
          <a:p>
            <a:pPr rtl="0">
              <a:spcBef>
                <a:spcPts val="0"/>
              </a:spcBef>
              <a:buNone/>
            </a:pPr>
            <a:r>
              <a:rPr lang="en"/>
              <a:t>Source-</a:t>
            </a:r>
          </a:p>
          <a:p>
            <a:pPr rtl="0">
              <a:spcBef>
                <a:spcPts val="0"/>
              </a:spcBef>
              <a:buNone/>
            </a:pPr>
            <a:r>
              <a:rPr lang="en" sz="1800"/>
              <a:t> </a:t>
            </a:r>
            <a:r>
              <a:rPr lang="en" sz="1800" u="sng">
                <a:solidFill>
                  <a:schemeClr val="hlink"/>
                </a:solidFill>
                <a:hlinkClick r:id="rId3"/>
              </a:rPr>
              <a:t>http://www.saedsayad.com/</a:t>
            </a:r>
          </a:p>
          <a:p>
            <a:pPr>
              <a:spcBef>
                <a:spcPts val="0"/>
              </a:spcBef>
              <a:buNone/>
            </a:pPr>
            <a:r>
              <a:t/>
            </a:r>
            <a:endParaRPr/>
          </a:p>
        </p:txBody>
      </p:sp>
      <p:pic>
        <p:nvPicPr>
          <p:cNvPr id="592" name="Shape 592"/>
          <p:cNvPicPr preferRelativeResize="0"/>
          <p:nvPr/>
        </p:nvPicPr>
        <p:blipFill rotWithShape="1">
          <a:blip r:embed="rId4">
            <a:alphaModFix/>
          </a:blip>
          <a:srcRect b="8867" l="0" r="40803" t="0"/>
          <a:stretch/>
        </p:blipFill>
        <p:spPr>
          <a:xfrm>
            <a:off x="3731025" y="458200"/>
            <a:ext cx="5412976" cy="4685299"/>
          </a:xfrm>
          <a:prstGeom prst="rect">
            <a:avLst/>
          </a:prstGeom>
          <a:noFill/>
          <a:ln>
            <a:noFill/>
          </a:ln>
        </p:spPr>
      </p:pic>
    </p:spTree>
  </p:cSld>
  <p:clrMapOvr>
    <a:masterClrMapping/>
  </p:clrMapOvr>
  <p:transition spd="slow">
    <p:cut/>
  </p:transition>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96" name="Shape 596"/>
        <p:cNvGrpSpPr/>
        <p:nvPr/>
      </p:nvGrpSpPr>
      <p:grpSpPr>
        <a:xfrm>
          <a:off x="0" y="0"/>
          <a:ext cx="0" cy="0"/>
          <a:chOff x="0" y="0"/>
          <a:chExt cx="0" cy="0"/>
        </a:xfrm>
      </p:grpSpPr>
      <p:sp>
        <p:nvSpPr>
          <p:cNvPr id="597" name="Shape 597"/>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Data Mining Map</a:t>
            </a:r>
          </a:p>
        </p:txBody>
      </p:sp>
      <p:sp>
        <p:nvSpPr>
          <p:cNvPr id="598" name="Shape 598"/>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t>Source-</a:t>
            </a:r>
          </a:p>
          <a:p>
            <a:pPr lvl="0" rtl="0">
              <a:spcBef>
                <a:spcPts val="0"/>
              </a:spcBef>
              <a:buNone/>
            </a:pPr>
            <a:r>
              <a:rPr lang="en" sz="1800"/>
              <a:t> </a:t>
            </a:r>
            <a:r>
              <a:rPr lang="en" sz="1800" u="sng">
                <a:solidFill>
                  <a:schemeClr val="hlink"/>
                </a:solidFill>
                <a:hlinkClick r:id="rId3"/>
              </a:rPr>
              <a:t>http://www.saedsayad.com/</a:t>
            </a:r>
          </a:p>
          <a:p>
            <a:pPr lvl="0" rtl="0">
              <a:spcBef>
                <a:spcPts val="0"/>
              </a:spcBef>
              <a:buNone/>
            </a:pPr>
            <a:r>
              <a:t/>
            </a:r>
            <a:endParaRPr/>
          </a:p>
        </p:txBody>
      </p:sp>
      <p:pic>
        <p:nvPicPr>
          <p:cNvPr id="599" name="Shape 599"/>
          <p:cNvPicPr preferRelativeResize="0"/>
          <p:nvPr/>
        </p:nvPicPr>
        <p:blipFill rotWithShape="1">
          <a:blip r:embed="rId4">
            <a:alphaModFix/>
          </a:blip>
          <a:srcRect b="0" l="0" r="46056" t="0"/>
          <a:stretch/>
        </p:blipFill>
        <p:spPr>
          <a:xfrm>
            <a:off x="4419600" y="1250"/>
            <a:ext cx="4932598" cy="5140999"/>
          </a:xfrm>
          <a:prstGeom prst="rect">
            <a:avLst/>
          </a:prstGeom>
          <a:noFill/>
          <a:ln>
            <a:noFill/>
          </a:ln>
        </p:spPr>
      </p:pic>
    </p:spTree>
  </p:cSld>
  <p:clrMapOvr>
    <a:masterClrMapping/>
  </p:clrMapOvr>
  <p:transition spd="slow">
    <p:cut/>
  </p:transition>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03" name="Shape 603"/>
        <p:cNvGrpSpPr/>
        <p:nvPr/>
      </p:nvGrpSpPr>
      <p:grpSpPr>
        <a:xfrm>
          <a:off x="0" y="0"/>
          <a:ext cx="0" cy="0"/>
          <a:chOff x="0" y="0"/>
          <a:chExt cx="0" cy="0"/>
        </a:xfrm>
      </p:grpSpPr>
      <p:sp>
        <p:nvSpPr>
          <p:cNvPr id="604" name="Shape 604"/>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Examples of Data Mining</a:t>
            </a:r>
          </a:p>
        </p:txBody>
      </p:sp>
      <p:sp>
        <p:nvSpPr>
          <p:cNvPr id="605" name="Shape 605"/>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419100" lvl="0" marL="457200" rtl="0">
              <a:spcBef>
                <a:spcPts val="0"/>
              </a:spcBef>
              <a:buClr>
                <a:schemeClr val="dk1"/>
              </a:buClr>
              <a:buSzPct val="100000"/>
              <a:buFont typeface="Arial"/>
              <a:buChar char="-"/>
            </a:pPr>
            <a:r>
              <a:rPr lang="en"/>
              <a:t>which items sell well together in retail ( market basket)</a:t>
            </a:r>
          </a:p>
          <a:p>
            <a:pPr indent="-419100" lvl="0" marL="457200" rtl="0">
              <a:spcBef>
                <a:spcPts val="0"/>
              </a:spcBef>
              <a:buClr>
                <a:schemeClr val="dk1"/>
              </a:buClr>
              <a:buSzPct val="100000"/>
              <a:buFont typeface="Arial"/>
              <a:buChar char="-"/>
            </a:pPr>
            <a:r>
              <a:rPr lang="en"/>
              <a:t>which products sell well together on a website ( association analysis)</a:t>
            </a:r>
          </a:p>
          <a:p>
            <a:pPr indent="-419100" lvl="0" marL="457200" rtl="0">
              <a:spcBef>
                <a:spcPts val="0"/>
              </a:spcBef>
              <a:buClr>
                <a:schemeClr val="dk1"/>
              </a:buClr>
              <a:buSzPct val="100000"/>
              <a:buFont typeface="Arial"/>
              <a:buChar char="-"/>
            </a:pPr>
            <a:r>
              <a:rPr lang="en"/>
              <a:t>which customers are likely to buy a new credit card (regression)</a:t>
            </a:r>
          </a:p>
          <a:p>
            <a:pPr lvl="0" rtl="0">
              <a:spcBef>
                <a:spcPts val="0"/>
              </a:spcBef>
              <a:buNone/>
            </a:pPr>
            <a:r>
              <a:t/>
            </a:r>
            <a:endParaRPr/>
          </a:p>
        </p:txBody>
      </p:sp>
    </p:spTree>
  </p:cSld>
  <p:clrMapOvr>
    <a:masterClrMapping/>
  </p:clrMapOvr>
  <p:transition spd="slow">
    <p:cut/>
  </p:transition>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09" name="Shape 609"/>
        <p:cNvGrpSpPr/>
        <p:nvPr/>
      </p:nvGrpSpPr>
      <p:grpSpPr>
        <a:xfrm>
          <a:off x="0" y="0"/>
          <a:ext cx="0" cy="0"/>
          <a:chOff x="0" y="0"/>
          <a:chExt cx="0" cy="0"/>
        </a:xfrm>
      </p:grpSpPr>
      <p:sp>
        <p:nvSpPr>
          <p:cNvPr id="610" name="Shape 61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KDD</a:t>
            </a:r>
          </a:p>
        </p:txBody>
      </p:sp>
      <p:sp>
        <p:nvSpPr>
          <p:cNvPr id="611" name="Shape 611"/>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p>
        </p:txBody>
      </p:sp>
      <p:pic>
        <p:nvPicPr>
          <p:cNvPr id="612" name="Shape 612"/>
          <p:cNvPicPr preferRelativeResize="0"/>
          <p:nvPr/>
        </p:nvPicPr>
        <p:blipFill>
          <a:blip r:embed="rId3">
            <a:alphaModFix/>
          </a:blip>
          <a:stretch>
            <a:fillRect/>
          </a:stretch>
        </p:blipFill>
        <p:spPr>
          <a:xfrm>
            <a:off x="2604950" y="1567575"/>
            <a:ext cx="5715000" cy="2990850"/>
          </a:xfrm>
          <a:prstGeom prst="rect">
            <a:avLst/>
          </a:prstGeom>
          <a:noFill/>
          <a:ln>
            <a:noFill/>
          </a:ln>
        </p:spPr>
      </p:pic>
    </p:spTree>
  </p:cSld>
  <p:clrMapOvr>
    <a:masterClrMapping/>
  </p:clrMapOvr>
  <p:transition spd="slow">
    <p:cut/>
  </p:transition>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16" name="Shape 616"/>
        <p:cNvGrpSpPr/>
        <p:nvPr/>
      </p:nvGrpSpPr>
      <p:grpSpPr>
        <a:xfrm>
          <a:off x="0" y="0"/>
          <a:ext cx="0" cy="0"/>
          <a:chOff x="0" y="0"/>
          <a:chExt cx="0" cy="0"/>
        </a:xfrm>
      </p:grpSpPr>
      <p:sp>
        <p:nvSpPr>
          <p:cNvPr id="617" name="Shape 617"/>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CRISP DM</a:t>
            </a:r>
          </a:p>
        </p:txBody>
      </p:sp>
      <p:sp>
        <p:nvSpPr>
          <p:cNvPr id="618" name="Shape 618"/>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p>
        </p:txBody>
      </p:sp>
      <p:pic>
        <p:nvPicPr>
          <p:cNvPr id="619" name="Shape 619"/>
          <p:cNvPicPr preferRelativeResize="0"/>
          <p:nvPr/>
        </p:nvPicPr>
        <p:blipFill>
          <a:blip r:embed="rId3">
            <a:alphaModFix/>
          </a:blip>
          <a:stretch>
            <a:fillRect/>
          </a:stretch>
        </p:blipFill>
        <p:spPr>
          <a:xfrm>
            <a:off x="3057975" y="1118000"/>
            <a:ext cx="6086025" cy="4025500"/>
          </a:xfrm>
          <a:prstGeom prst="rect">
            <a:avLst/>
          </a:prstGeom>
          <a:noFill/>
          <a:ln>
            <a:noFill/>
          </a:ln>
        </p:spPr>
      </p:pic>
    </p:spTree>
  </p:cSld>
  <p:clrMapOvr>
    <a:masterClrMapping/>
  </p:clrMapOvr>
  <p:transition spd="slow">
    <p:cut/>
  </p:transition>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23" name="Shape 623"/>
        <p:cNvGrpSpPr/>
        <p:nvPr/>
      </p:nvGrpSpPr>
      <p:grpSpPr>
        <a:xfrm>
          <a:off x="0" y="0"/>
          <a:ext cx="0" cy="0"/>
          <a:chOff x="0" y="0"/>
          <a:chExt cx="0" cy="0"/>
        </a:xfrm>
      </p:grpSpPr>
      <p:sp>
        <p:nvSpPr>
          <p:cNvPr id="624" name="Shape 624"/>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SEMMA</a:t>
            </a:r>
          </a:p>
        </p:txBody>
      </p:sp>
      <p:sp>
        <p:nvSpPr>
          <p:cNvPr id="625" name="Shape 625"/>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p>
        </p:txBody>
      </p:sp>
      <p:pic>
        <p:nvPicPr>
          <p:cNvPr id="626" name="Shape 626"/>
          <p:cNvPicPr preferRelativeResize="0"/>
          <p:nvPr/>
        </p:nvPicPr>
        <p:blipFill>
          <a:blip r:embed="rId3">
            <a:alphaModFix/>
          </a:blip>
          <a:stretch>
            <a:fillRect/>
          </a:stretch>
        </p:blipFill>
        <p:spPr>
          <a:xfrm>
            <a:off x="5210162" y="1382550"/>
            <a:ext cx="3476625" cy="3543300"/>
          </a:xfrm>
          <a:prstGeom prst="rect">
            <a:avLst/>
          </a:prstGeom>
          <a:noFill/>
          <a:ln>
            <a:noFill/>
          </a:ln>
        </p:spPr>
      </p:pic>
    </p:spTree>
  </p:cSld>
  <p:clrMapOvr>
    <a:masterClrMapping/>
  </p:clrMapOvr>
  <p:transition spd="slow">
    <p:cut/>
  </p:transition>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30" name="Shape 630"/>
        <p:cNvGrpSpPr/>
        <p:nvPr/>
      </p:nvGrpSpPr>
      <p:grpSpPr>
        <a:xfrm>
          <a:off x="0" y="0"/>
          <a:ext cx="0" cy="0"/>
          <a:chOff x="0" y="0"/>
          <a:chExt cx="0" cy="0"/>
        </a:xfrm>
      </p:grpSpPr>
      <p:sp>
        <p:nvSpPr>
          <p:cNvPr id="631" name="Shape 631"/>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Machine Learning</a:t>
            </a:r>
          </a:p>
        </p:txBody>
      </p:sp>
      <p:sp>
        <p:nvSpPr>
          <p:cNvPr id="632" name="Shape 632"/>
          <p:cNvSpPr txBox="1"/>
          <p:nvPr>
            <p:ph idx="1" type="body"/>
          </p:nvPr>
        </p:nvSpPr>
        <p:spPr>
          <a:xfrm>
            <a:off x="457200" y="1200150"/>
            <a:ext cx="8229600" cy="3725699"/>
          </a:xfrm>
          <a:prstGeom prst="rect">
            <a:avLst/>
          </a:prstGeom>
        </p:spPr>
        <p:txBody>
          <a:bodyPr anchorCtr="0" anchor="t" bIns="91425" lIns="91425" rIns="91425" tIns="91425">
            <a:noAutofit/>
          </a:bodyPr>
          <a:lstStyle/>
          <a:p>
            <a:pPr rtl="0">
              <a:lnSpc>
                <a:spcPct val="124000"/>
              </a:lnSpc>
              <a:spcBef>
                <a:spcPts val="0"/>
              </a:spcBef>
              <a:buNone/>
            </a:pPr>
            <a:r>
              <a:rPr b="1" lang="en" sz="1200">
                <a:solidFill>
                  <a:srgbClr val="222222"/>
                </a:solidFill>
              </a:rPr>
              <a:t>Machine learning</a:t>
            </a:r>
            <a:r>
              <a:rPr lang="en" sz="1200">
                <a:solidFill>
                  <a:srgbClr val="222222"/>
                </a:solidFill>
              </a:rPr>
              <a:t> is a subfield of computer science that evolved from the study of pattern recognition and computational </a:t>
            </a:r>
            <a:r>
              <a:rPr b="1" lang="en" sz="1200">
                <a:solidFill>
                  <a:srgbClr val="222222"/>
                </a:solidFill>
              </a:rPr>
              <a:t>learning</a:t>
            </a:r>
            <a:r>
              <a:rPr lang="en" sz="1200">
                <a:solidFill>
                  <a:srgbClr val="222222"/>
                </a:solidFill>
              </a:rPr>
              <a:t> theory in artificial intelligence.</a:t>
            </a:r>
          </a:p>
          <a:p>
            <a:pPr rtl="0">
              <a:lnSpc>
                <a:spcPct val="124000"/>
              </a:lnSpc>
              <a:spcBef>
                <a:spcPts val="0"/>
              </a:spcBef>
              <a:buNone/>
            </a:pPr>
            <a:r>
              <a:t/>
            </a:r>
            <a:endParaRPr b="1" sz="1200">
              <a:solidFill>
                <a:srgbClr val="222222"/>
              </a:solidFill>
            </a:endParaRPr>
          </a:p>
          <a:p>
            <a:pPr rtl="0">
              <a:lnSpc>
                <a:spcPct val="124000"/>
              </a:lnSpc>
              <a:spcBef>
                <a:spcPts val="0"/>
              </a:spcBef>
              <a:buNone/>
            </a:pPr>
            <a:r>
              <a:rPr b="1" lang="en" sz="1200">
                <a:solidFill>
                  <a:srgbClr val="222222"/>
                </a:solidFill>
              </a:rPr>
              <a:t>Machine learning</a:t>
            </a:r>
            <a:r>
              <a:rPr lang="en" sz="1200">
                <a:solidFill>
                  <a:srgbClr val="222222"/>
                </a:solidFill>
              </a:rPr>
              <a:t> explores the construction and study of algorithms that can </a:t>
            </a:r>
            <a:r>
              <a:rPr lang="en" sz="1800">
                <a:solidFill>
                  <a:srgbClr val="222222"/>
                </a:solidFill>
              </a:rPr>
              <a:t>learn</a:t>
            </a:r>
            <a:r>
              <a:rPr lang="en" sz="1200">
                <a:solidFill>
                  <a:srgbClr val="222222"/>
                </a:solidFill>
              </a:rPr>
              <a:t> from and make predictions on data.</a:t>
            </a:r>
          </a:p>
          <a:p>
            <a:pPr rtl="0">
              <a:lnSpc>
                <a:spcPct val="124000"/>
              </a:lnSpc>
              <a:spcBef>
                <a:spcPts val="0"/>
              </a:spcBef>
              <a:buNone/>
            </a:pPr>
            <a:r>
              <a:t/>
            </a:r>
            <a:endParaRPr sz="1200">
              <a:solidFill>
                <a:srgbClr val="222222"/>
              </a:solidFill>
            </a:endParaRPr>
          </a:p>
          <a:p>
            <a:pPr indent="-298450" lvl="0" marL="685800" rtl="0">
              <a:lnSpc>
                <a:spcPct val="122181"/>
              </a:lnSpc>
              <a:spcBef>
                <a:spcPts val="300"/>
              </a:spcBef>
              <a:spcAft>
                <a:spcPts val="100"/>
              </a:spcAft>
              <a:buClr>
                <a:srgbClr val="252525"/>
              </a:buClr>
              <a:buSzPct val="100000"/>
              <a:buFont typeface="Arial"/>
              <a:buChar char="●"/>
            </a:pPr>
            <a:r>
              <a:rPr lang="en" sz="1100">
                <a:solidFill>
                  <a:srgbClr val="0B0080"/>
                </a:solidFill>
                <a:hlinkClick r:id="rId3"/>
              </a:rPr>
              <a:t>Supervised learning</a:t>
            </a:r>
            <a:r>
              <a:rPr lang="en" sz="1100">
                <a:solidFill>
                  <a:srgbClr val="252525"/>
                </a:solidFill>
              </a:rPr>
              <a:t>. The computer is presented with example inputs and their desired outputs, given by a "teacher", and the goal is to learn a general rule that </a:t>
            </a:r>
            <a:r>
              <a:rPr lang="en" sz="1100">
                <a:solidFill>
                  <a:srgbClr val="0B0080"/>
                </a:solidFill>
                <a:hlinkClick r:id="rId4"/>
              </a:rPr>
              <a:t>maps</a:t>
            </a:r>
            <a:r>
              <a:rPr lang="en" sz="1100">
                <a:solidFill>
                  <a:srgbClr val="252525"/>
                </a:solidFill>
              </a:rPr>
              <a:t> inputs to outputs.</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0B0080"/>
                </a:solidFill>
                <a:hlinkClick r:id="rId5"/>
              </a:rPr>
              <a:t>Unsupervised learning</a:t>
            </a:r>
            <a:r>
              <a:rPr lang="en" sz="1100">
                <a:solidFill>
                  <a:srgbClr val="252525"/>
                </a:solidFill>
              </a:rPr>
              <a:t>, no labels are given to the learning algorithm, leaving it on its own to find structure in its input. Unsupervised learning can be a goal in itself (discovering hidden patterns in data) or a </a:t>
            </a:r>
            <a:r>
              <a:rPr lang="en" sz="1100">
                <a:solidFill>
                  <a:srgbClr val="0B0080"/>
                </a:solidFill>
                <a:hlinkClick r:id="rId6"/>
              </a:rPr>
              <a:t>means towards an end</a:t>
            </a:r>
            <a:r>
              <a:rPr lang="en" sz="1100">
                <a:solidFill>
                  <a:srgbClr val="252525"/>
                </a:solidFill>
              </a:rPr>
              <a:t>.</a:t>
            </a:r>
          </a:p>
          <a:p>
            <a:pPr rtl="0">
              <a:lnSpc>
                <a:spcPct val="122181"/>
              </a:lnSpc>
              <a:spcBef>
                <a:spcPts val="300"/>
              </a:spcBef>
              <a:spcAft>
                <a:spcPts val="100"/>
              </a:spcAft>
              <a:buNone/>
            </a:pPr>
            <a:r>
              <a:t/>
            </a:r>
            <a:endParaRPr sz="1100">
              <a:solidFill>
                <a:srgbClr val="252525"/>
              </a:solidFill>
            </a:endParaRPr>
          </a:p>
          <a:p>
            <a:pPr indent="-298450" lvl="0" marL="685800" rtl="0">
              <a:lnSpc>
                <a:spcPct val="122181"/>
              </a:lnSpc>
              <a:spcBef>
                <a:spcPts val="300"/>
              </a:spcBef>
              <a:spcAft>
                <a:spcPts val="100"/>
              </a:spcAft>
              <a:buClr>
                <a:srgbClr val="252525"/>
              </a:buClr>
              <a:buSzPct val="100000"/>
              <a:buFont typeface="Arial"/>
              <a:buChar char="●"/>
            </a:pPr>
            <a:r>
              <a:rPr lang="en" sz="1100">
                <a:solidFill>
                  <a:srgbClr val="252525"/>
                </a:solidFill>
              </a:rPr>
              <a:t>In </a:t>
            </a:r>
            <a:r>
              <a:rPr lang="en" sz="1100">
                <a:solidFill>
                  <a:srgbClr val="0B0080"/>
                </a:solidFill>
                <a:hlinkClick r:id="rId7"/>
              </a:rPr>
              <a:t>classification</a:t>
            </a:r>
            <a:r>
              <a:rPr lang="en" sz="1100">
                <a:solidFill>
                  <a:srgbClr val="252525"/>
                </a:solidFill>
              </a:rPr>
              <a:t>, a supervised way,  inputs are divided into two or more classes, and the learner must produce a model that assigns unseen inputs to one (or </a:t>
            </a:r>
            <a:r>
              <a:rPr lang="en" sz="1100">
                <a:solidFill>
                  <a:srgbClr val="0B0080"/>
                </a:solidFill>
                <a:hlinkClick r:id="rId8"/>
              </a:rPr>
              <a:t>multi-label classification</a:t>
            </a:r>
            <a:r>
              <a:rPr lang="en" sz="1100">
                <a:solidFill>
                  <a:srgbClr val="252525"/>
                </a:solidFill>
              </a:rPr>
              <a:t>)  Spam filtering, where the inputs are email (or other) messages and the classes are "spam" and "not spam".</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252525"/>
                </a:solidFill>
              </a:rPr>
              <a:t>In </a:t>
            </a:r>
            <a:r>
              <a:rPr lang="en" sz="1100">
                <a:solidFill>
                  <a:srgbClr val="0B0080"/>
                </a:solidFill>
                <a:hlinkClick r:id="rId9"/>
              </a:rPr>
              <a:t>regression</a:t>
            </a:r>
            <a:r>
              <a:rPr lang="en" sz="1100">
                <a:solidFill>
                  <a:srgbClr val="252525"/>
                </a:solidFill>
              </a:rPr>
              <a:t>, also a supervised problem, the outputs are continuous rather than discrete.</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252525"/>
                </a:solidFill>
              </a:rPr>
              <a:t>In </a:t>
            </a:r>
            <a:r>
              <a:rPr lang="en" sz="1100">
                <a:solidFill>
                  <a:srgbClr val="0B0080"/>
                </a:solidFill>
                <a:hlinkClick r:id="rId10"/>
              </a:rPr>
              <a:t>clustering</a:t>
            </a:r>
            <a:r>
              <a:rPr lang="en" sz="1100">
                <a:solidFill>
                  <a:srgbClr val="252525"/>
                </a:solidFill>
              </a:rPr>
              <a:t>, a set of inputs is to be divided into groups. Unlike in classification, the groups are not known beforehand, making this typically an unsupervised task.</a:t>
            </a:r>
          </a:p>
          <a:p>
            <a:pPr lvl="0" rtl="0">
              <a:lnSpc>
                <a:spcPct val="122181"/>
              </a:lnSpc>
              <a:spcBef>
                <a:spcPts val="300"/>
              </a:spcBef>
              <a:spcAft>
                <a:spcPts val="100"/>
              </a:spcAft>
              <a:buNone/>
            </a:pPr>
            <a:r>
              <a:t/>
            </a:r>
            <a:endParaRPr sz="1100">
              <a:solidFill>
                <a:srgbClr val="252525"/>
              </a:solidFill>
            </a:endParaRPr>
          </a:p>
          <a:p>
            <a:pPr lvl="0" rtl="0">
              <a:lnSpc>
                <a:spcPct val="124000"/>
              </a:lnSpc>
              <a:spcBef>
                <a:spcPts val="0"/>
              </a:spcBef>
              <a:buNone/>
            </a:pPr>
            <a:r>
              <a:t/>
            </a:r>
            <a:endParaRPr sz="1200">
              <a:solidFill>
                <a:srgbClr val="222222"/>
              </a:solidFill>
            </a:endParaRPr>
          </a:p>
          <a:p>
            <a:pPr lvl="0" rtl="0">
              <a:spcBef>
                <a:spcPts val="0"/>
              </a:spcBef>
              <a:buNone/>
            </a:pPr>
            <a:r>
              <a:t/>
            </a:r>
            <a:endParaRPr/>
          </a:p>
        </p:txBody>
      </p:sp>
    </p:spTree>
  </p:cSld>
  <p:clrMapOvr>
    <a:masterClrMapping/>
  </p:clrMapOvr>
  <p:transition spd="slow">
    <p:cut/>
  </p:transition>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36" name="Shape 636"/>
        <p:cNvGrpSpPr/>
        <p:nvPr/>
      </p:nvGrpSpPr>
      <p:grpSpPr>
        <a:xfrm>
          <a:off x="0" y="0"/>
          <a:ext cx="0" cy="0"/>
          <a:chOff x="0" y="0"/>
          <a:chExt cx="0" cy="0"/>
        </a:xfrm>
      </p:grpSpPr>
      <p:sp>
        <p:nvSpPr>
          <p:cNvPr id="637" name="Shape 637"/>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Decision Trees</a:t>
            </a:r>
          </a:p>
        </p:txBody>
      </p:sp>
      <p:sp>
        <p:nvSpPr>
          <p:cNvPr id="638" name="Shape 638"/>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p>
        </p:txBody>
      </p:sp>
      <p:pic>
        <p:nvPicPr>
          <p:cNvPr id="639" name="Shape 639"/>
          <p:cNvPicPr preferRelativeResize="0"/>
          <p:nvPr/>
        </p:nvPicPr>
        <p:blipFill>
          <a:blip r:embed="rId3">
            <a:alphaModFix/>
          </a:blip>
          <a:stretch>
            <a:fillRect/>
          </a:stretch>
        </p:blipFill>
        <p:spPr>
          <a:xfrm>
            <a:off x="2350787" y="2333762"/>
            <a:ext cx="4676775" cy="1343025"/>
          </a:xfrm>
          <a:prstGeom prst="rect">
            <a:avLst/>
          </a:prstGeom>
          <a:noFill/>
          <a:ln>
            <a:noFill/>
          </a:ln>
        </p:spPr>
      </p:pic>
    </p:spTree>
  </p:cSld>
  <p:clrMapOvr>
    <a:masterClrMapping/>
  </p:clrMapOvr>
  <p:transition spd="slow">
    <p:cut/>
  </p:transition>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43" name="Shape 643"/>
        <p:cNvGrpSpPr/>
        <p:nvPr/>
      </p:nvGrpSpPr>
      <p:grpSpPr>
        <a:xfrm>
          <a:off x="0" y="0"/>
          <a:ext cx="0" cy="0"/>
          <a:chOff x="0" y="0"/>
          <a:chExt cx="0" cy="0"/>
        </a:xfrm>
      </p:grpSpPr>
      <p:sp>
        <p:nvSpPr>
          <p:cNvPr id="644" name="Shape 644"/>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Decision Trees</a:t>
            </a:r>
          </a:p>
        </p:txBody>
      </p:sp>
      <p:sp>
        <p:nvSpPr>
          <p:cNvPr id="645" name="Shape 645"/>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p>
        </p:txBody>
      </p:sp>
      <p:pic>
        <p:nvPicPr>
          <p:cNvPr id="646" name="Shape 646"/>
          <p:cNvPicPr preferRelativeResize="0"/>
          <p:nvPr/>
        </p:nvPicPr>
        <p:blipFill>
          <a:blip r:embed="rId3">
            <a:alphaModFix/>
          </a:blip>
          <a:stretch>
            <a:fillRect/>
          </a:stretch>
        </p:blipFill>
        <p:spPr>
          <a:xfrm>
            <a:off x="4488675" y="571500"/>
            <a:ext cx="4572000" cy="4572000"/>
          </a:xfrm>
          <a:prstGeom prst="rect">
            <a:avLst/>
          </a:prstGeom>
          <a:noFill/>
          <a:ln>
            <a:noFill/>
          </a:ln>
        </p:spPr>
      </p:pic>
    </p:spTree>
  </p:cSld>
  <p:clrMapOvr>
    <a:masterClrMapping/>
  </p:clrMapOvr>
  <p:transition spd="slow">
    <p:cut/>
  </p:transition>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50" name="Shape 650"/>
        <p:cNvGrpSpPr/>
        <p:nvPr/>
      </p:nvGrpSpPr>
      <p:grpSpPr>
        <a:xfrm>
          <a:off x="0" y="0"/>
          <a:ext cx="0" cy="0"/>
          <a:chOff x="0" y="0"/>
          <a:chExt cx="0" cy="0"/>
        </a:xfrm>
      </p:grpSpPr>
      <p:sp>
        <p:nvSpPr>
          <p:cNvPr id="651" name="Shape 651"/>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Association Analysis</a:t>
            </a:r>
          </a:p>
          <a:p>
            <a:pPr lvl="0" rtl="0">
              <a:spcBef>
                <a:spcPts val="0"/>
              </a:spcBef>
              <a:buNone/>
            </a:pPr>
            <a:r>
              <a:rPr lang="en" sz="1200"/>
              <a:t> </a:t>
            </a:r>
          </a:p>
        </p:txBody>
      </p:sp>
      <p:sp>
        <p:nvSpPr>
          <p:cNvPr id="652" name="Shape 652"/>
          <p:cNvSpPr txBox="1"/>
          <p:nvPr>
            <p:ph idx="1" type="body"/>
          </p:nvPr>
        </p:nvSpPr>
        <p:spPr>
          <a:xfrm>
            <a:off x="457200" y="1200150"/>
            <a:ext cx="8229600" cy="3725699"/>
          </a:xfrm>
          <a:prstGeom prst="rect">
            <a:avLst/>
          </a:prstGeom>
        </p:spPr>
        <p:txBody>
          <a:bodyPr anchorCtr="0" anchor="t" bIns="91425" lIns="91425" rIns="91425" tIns="91425">
            <a:noAutofit/>
          </a:bodyPr>
          <a:lstStyle/>
          <a:p>
            <a:pPr rtl="0">
              <a:spcBef>
                <a:spcPts val="0"/>
              </a:spcBef>
              <a:buNone/>
            </a:pPr>
            <a:r>
              <a:rPr lang="en" sz="1800"/>
              <a:t>As an unsupervised learning technique it has delivered considerable benefit in areas ranging from the traditional shopping basket analysis to the analysis of who bought what other books or who watched what other videos, and in areas including health care, telecommunications, and so on</a:t>
            </a:r>
          </a:p>
          <a:p>
            <a:pPr rtl="0">
              <a:spcBef>
                <a:spcPts val="0"/>
              </a:spcBef>
              <a:buNone/>
            </a:pPr>
            <a:r>
              <a:t/>
            </a:r>
            <a:endParaRPr sz="1800"/>
          </a:p>
          <a:p>
            <a:pPr rtl="0">
              <a:spcBef>
                <a:spcPts val="0"/>
              </a:spcBef>
              <a:buNone/>
            </a:pPr>
            <a:r>
              <a:rPr lang="en" sz="1800"/>
              <a:t>from</a:t>
            </a:r>
          </a:p>
          <a:p>
            <a:pPr rtl="0">
              <a:spcBef>
                <a:spcPts val="0"/>
              </a:spcBef>
              <a:buNone/>
            </a:pPr>
            <a:r>
              <a:rPr lang="en" sz="1800" u="sng">
                <a:solidFill>
                  <a:schemeClr val="hlink"/>
                </a:solidFill>
                <a:hlinkClick r:id="rId3"/>
              </a:rPr>
              <a:t>http://handsondatascience.com/ARulesO.pdf</a:t>
            </a:r>
          </a:p>
          <a:p>
            <a:pPr lvl="0" rtl="0">
              <a:spcBef>
                <a:spcPts val="0"/>
              </a:spcBef>
              <a:buNone/>
            </a:pPr>
            <a:r>
              <a:t/>
            </a:r>
            <a:endParaRPr sz="1800"/>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6" name="Shape 186"/>
        <p:cNvGrpSpPr/>
        <p:nvPr/>
      </p:nvGrpSpPr>
      <p:grpSpPr>
        <a:xfrm>
          <a:off x="0" y="0"/>
          <a:ext cx="0" cy="0"/>
          <a:chOff x="0" y="0"/>
          <a:chExt cx="0" cy="0"/>
        </a:xfrm>
      </p:grpSpPr>
      <p:sp>
        <p:nvSpPr>
          <p:cNvPr id="187" name="Shape 187"/>
          <p:cNvSpPr txBox="1"/>
          <p:nvPr/>
        </p:nvSpPr>
        <p:spPr>
          <a:xfrm>
            <a:off x="436179" y="152400"/>
            <a:ext cx="6650399" cy="514499"/>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lang="en" sz="2600">
                <a:solidFill>
                  <a:schemeClr val="dk1"/>
                </a:solidFill>
              </a:rPr>
              <a:t>Expectations</a:t>
            </a:r>
          </a:p>
        </p:txBody>
      </p:sp>
      <p:sp>
        <p:nvSpPr>
          <p:cNvPr id="188" name="Shape 188"/>
          <p:cNvSpPr txBox="1"/>
          <p:nvPr/>
        </p:nvSpPr>
        <p:spPr>
          <a:xfrm>
            <a:off x="539551" y="987575"/>
            <a:ext cx="3403200" cy="3878100"/>
          </a:xfrm>
          <a:prstGeom prst="rect">
            <a:avLst/>
          </a:prstGeom>
          <a:noFill/>
          <a:ln>
            <a:noFill/>
          </a:ln>
        </p:spPr>
        <p:txBody>
          <a:bodyPr anchorCtr="0" anchor="t" bIns="45700" lIns="91425" rIns="91425" tIns="45700">
            <a:noAutofit/>
          </a:bodyPr>
          <a:lstStyle/>
          <a:p>
            <a:pPr lvl="0" marR="0" rtl="0" algn="l">
              <a:lnSpc>
                <a:spcPct val="100000"/>
              </a:lnSpc>
              <a:spcBef>
                <a:spcPts val="0"/>
              </a:spcBef>
              <a:spcAft>
                <a:spcPts val="0"/>
              </a:spcAft>
              <a:buNone/>
            </a:pPr>
            <a:r>
              <a:t/>
            </a:r>
            <a:endParaRPr b="0" baseline="0" i="0" sz="1400" u="none" cap="none" strike="noStrike">
              <a:solidFill>
                <a:srgbClr val="000000"/>
              </a:solidFill>
              <a:latin typeface="Arial"/>
              <a:ea typeface="Arial"/>
              <a:cs typeface="Arial"/>
              <a:sym typeface="Arial"/>
            </a:endParaRPr>
          </a:p>
        </p:txBody>
      </p:sp>
      <p:sp>
        <p:nvSpPr>
          <p:cNvPr id="189" name="Shape 189"/>
          <p:cNvSpPr txBox="1"/>
          <p:nvPr/>
        </p:nvSpPr>
        <p:spPr>
          <a:xfrm>
            <a:off x="4294975" y="911375"/>
            <a:ext cx="3635099" cy="3833999"/>
          </a:xfrm>
          <a:prstGeom prst="rect">
            <a:avLst/>
          </a:prstGeom>
          <a:noFill/>
          <a:ln>
            <a:noFill/>
          </a:ln>
        </p:spPr>
        <p:txBody>
          <a:bodyPr anchorCtr="0" anchor="t" bIns="91425" lIns="91425" rIns="91425" tIns="91425">
            <a:noAutofit/>
          </a:bodyPr>
          <a:lstStyle/>
          <a:p>
            <a:pPr lvl="0" rtl="0">
              <a:spcBef>
                <a:spcPts val="0"/>
              </a:spcBef>
              <a:buNone/>
            </a:pPr>
            <a:r>
              <a:rPr lang="en"/>
              <a:t> </a:t>
            </a:r>
          </a:p>
        </p:txBody>
      </p:sp>
      <p:sp>
        <p:nvSpPr>
          <p:cNvPr id="190" name="Shape 190"/>
          <p:cNvSpPr txBox="1"/>
          <p:nvPr/>
        </p:nvSpPr>
        <p:spPr>
          <a:xfrm>
            <a:off x="502825" y="4106425"/>
            <a:ext cx="7332899" cy="638999"/>
          </a:xfrm>
          <a:prstGeom prst="rect">
            <a:avLst/>
          </a:prstGeom>
          <a:noFill/>
          <a:ln>
            <a:noFill/>
          </a:ln>
        </p:spPr>
        <p:txBody>
          <a:bodyPr anchorCtr="0" anchor="t" bIns="91425" lIns="91425" rIns="91425" tIns="91425">
            <a:noAutofit/>
          </a:bodyPr>
          <a:lstStyle/>
          <a:p>
            <a:pPr lvl="0" rtl="0">
              <a:spcBef>
                <a:spcPts val="0"/>
              </a:spcBef>
              <a:buNone/>
            </a:pPr>
            <a:r>
              <a:rPr lang="en"/>
              <a:t> </a:t>
            </a:r>
          </a:p>
        </p:txBody>
      </p:sp>
      <p:sp>
        <p:nvSpPr>
          <p:cNvPr id="191" name="Shape 191"/>
          <p:cNvSpPr txBox="1"/>
          <p:nvPr/>
        </p:nvSpPr>
        <p:spPr>
          <a:xfrm>
            <a:off x="775350" y="1354125"/>
            <a:ext cx="3734699" cy="1758299"/>
          </a:xfrm>
          <a:prstGeom prst="rect">
            <a:avLst/>
          </a:prstGeom>
          <a:noFill/>
          <a:ln>
            <a:noFill/>
          </a:ln>
        </p:spPr>
        <p:txBody>
          <a:bodyPr anchorCtr="0" anchor="t" bIns="91425" lIns="91425" rIns="91425" tIns="91425">
            <a:noAutofit/>
          </a:bodyPr>
          <a:lstStyle/>
          <a:p>
            <a:pPr lvl="0" rtl="0">
              <a:spcBef>
                <a:spcPts val="0"/>
              </a:spcBef>
              <a:buNone/>
            </a:pPr>
            <a:r>
              <a:rPr lang="en"/>
              <a:t> How Data Science can help your career ?</a:t>
            </a:r>
          </a:p>
        </p:txBody>
      </p:sp>
      <p:pic>
        <p:nvPicPr>
          <p:cNvPr id="192" name="Shape 192"/>
          <p:cNvPicPr preferRelativeResize="0"/>
          <p:nvPr/>
        </p:nvPicPr>
        <p:blipFill rotWithShape="1">
          <a:blip r:embed="rId3">
            <a:alphaModFix/>
          </a:blip>
          <a:srcRect b="0" l="0" r="0" t="0"/>
          <a:stretch/>
        </p:blipFill>
        <p:spPr>
          <a:xfrm>
            <a:off x="5029200" y="2400300"/>
            <a:ext cx="4114800" cy="2743199"/>
          </a:xfrm>
          <a:prstGeom prst="rect">
            <a:avLst/>
          </a:prstGeom>
          <a:noFill/>
          <a:ln>
            <a:noFill/>
          </a:ln>
        </p:spPr>
      </p:pic>
    </p:spTree>
  </p:cSld>
  <p:clrMapOvr>
    <a:masterClrMapping/>
  </p:clrMapOvr>
  <p:transition spd="slow">
    <p:cut/>
  </p:transition>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56" name="Shape 656"/>
        <p:cNvGrpSpPr/>
        <p:nvPr/>
      </p:nvGrpSpPr>
      <p:grpSpPr>
        <a:xfrm>
          <a:off x="0" y="0"/>
          <a:ext cx="0" cy="0"/>
          <a:chOff x="0" y="0"/>
          <a:chExt cx="0" cy="0"/>
        </a:xfrm>
      </p:grpSpPr>
      <p:sp>
        <p:nvSpPr>
          <p:cNvPr id="657" name="Shape 657"/>
          <p:cNvSpPr txBox="1"/>
          <p:nvPr>
            <p:ph type="title"/>
          </p:nvPr>
        </p:nvSpPr>
        <p:spPr>
          <a:xfrm>
            <a:off x="457200" y="205978"/>
            <a:ext cx="8229600" cy="857400"/>
          </a:xfrm>
          <a:prstGeom prst="rect">
            <a:avLst/>
          </a:prstGeom>
        </p:spPr>
        <p:txBody>
          <a:bodyPr anchorCtr="0" anchor="b" bIns="91425" lIns="91425" rIns="91425" tIns="91425">
            <a:noAutofit/>
          </a:bodyPr>
          <a:lstStyle/>
          <a:p>
            <a:pPr>
              <a:spcBef>
                <a:spcPts val="0"/>
              </a:spcBef>
              <a:buNone/>
            </a:pPr>
            <a:r>
              <a:rPr lang="en"/>
              <a:t>An example of Data Mining</a:t>
            </a:r>
          </a:p>
        </p:txBody>
      </p:sp>
      <p:sp>
        <p:nvSpPr>
          <p:cNvPr id="658" name="Shape 658"/>
          <p:cNvSpPr txBox="1"/>
          <p:nvPr>
            <p:ph idx="1" type="body"/>
          </p:nvPr>
        </p:nvSpPr>
        <p:spPr>
          <a:xfrm>
            <a:off x="457200" y="1200150"/>
            <a:ext cx="8229600" cy="3725699"/>
          </a:xfrm>
          <a:prstGeom prst="rect">
            <a:avLst/>
          </a:prstGeom>
        </p:spPr>
        <p:txBody>
          <a:bodyPr anchorCtr="0" anchor="t" bIns="91425" lIns="91425" rIns="91425" tIns="91425">
            <a:noAutofit/>
          </a:bodyPr>
          <a:lstStyle/>
          <a:p>
            <a:pPr>
              <a:spcBef>
                <a:spcPts val="0"/>
              </a:spcBef>
              <a:buNone/>
            </a:pPr>
            <a:r>
              <a:t/>
            </a:r>
            <a:endParaRPr/>
          </a:p>
        </p:txBody>
      </p:sp>
      <p:pic>
        <p:nvPicPr>
          <p:cNvPr id="659" name="Shape 659"/>
          <p:cNvPicPr preferRelativeResize="0"/>
          <p:nvPr/>
        </p:nvPicPr>
        <p:blipFill>
          <a:blip r:embed="rId3">
            <a:alphaModFix/>
          </a:blip>
          <a:stretch>
            <a:fillRect/>
          </a:stretch>
        </p:blipFill>
        <p:spPr>
          <a:xfrm>
            <a:off x="2226125" y="1252848"/>
            <a:ext cx="6917874" cy="3889399"/>
          </a:xfrm>
          <a:prstGeom prst="rect">
            <a:avLst/>
          </a:prstGeom>
          <a:noFill/>
          <a:ln>
            <a:noFill/>
          </a:ln>
        </p:spPr>
      </p:pic>
    </p:spTree>
  </p:cSld>
  <p:clrMapOvr>
    <a:masterClrMapping/>
  </p:clrMapOvr>
  <p:transition spd="slow">
    <p:cut/>
  </p:transition>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3" name="Shape 663"/>
        <p:cNvGrpSpPr/>
        <p:nvPr/>
      </p:nvGrpSpPr>
      <p:grpSpPr>
        <a:xfrm>
          <a:off x="0" y="0"/>
          <a:ext cx="0" cy="0"/>
          <a:chOff x="0" y="0"/>
          <a:chExt cx="0" cy="0"/>
        </a:xfrm>
      </p:grpSpPr>
      <p:sp>
        <p:nvSpPr>
          <p:cNvPr id="664" name="Shape 664"/>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An example of Data Mining</a:t>
            </a:r>
          </a:p>
        </p:txBody>
      </p:sp>
      <p:sp>
        <p:nvSpPr>
          <p:cNvPr id="665" name="Shape 665"/>
          <p:cNvSpPr txBox="1"/>
          <p:nvPr>
            <p:ph idx="1" type="body"/>
          </p:nvPr>
        </p:nvSpPr>
        <p:spPr>
          <a:xfrm>
            <a:off x="457200" y="1200150"/>
            <a:ext cx="8229600" cy="3725699"/>
          </a:xfrm>
          <a:prstGeom prst="rect">
            <a:avLst/>
          </a:prstGeom>
        </p:spPr>
        <p:txBody>
          <a:bodyPr anchorCtr="0" anchor="t" bIns="91425" lIns="91425" rIns="91425" tIns="91425">
            <a:noAutofit/>
          </a:bodyPr>
          <a:lstStyle/>
          <a:p>
            <a:pPr rtl="0">
              <a:spcBef>
                <a:spcPts val="0"/>
              </a:spcBef>
              <a:buNone/>
            </a:pPr>
            <a:r>
              <a:t/>
            </a:r>
            <a:endParaRPr/>
          </a:p>
          <a:p>
            <a:pPr rtl="0">
              <a:spcBef>
                <a:spcPts val="0"/>
              </a:spcBef>
              <a:buNone/>
            </a:pPr>
            <a:r>
              <a:t/>
            </a:r>
            <a:endParaRPr/>
          </a:p>
          <a:p>
            <a:pPr rtl="0">
              <a:spcBef>
                <a:spcPts val="0"/>
              </a:spcBef>
              <a:buNone/>
            </a:pPr>
            <a:r>
              <a:rPr lang="en"/>
              <a:t>Examples</a:t>
            </a:r>
          </a:p>
          <a:p>
            <a:pPr rtl="0">
              <a:spcBef>
                <a:spcPts val="0"/>
              </a:spcBef>
              <a:buNone/>
            </a:pPr>
            <a:r>
              <a:rPr lang="en" sz="900" u="sng">
                <a:solidFill>
                  <a:schemeClr val="hlink"/>
                </a:solidFill>
                <a:hlinkClick r:id="rId3"/>
              </a:rPr>
              <a:t>https://en.wikipedia.org/wiki/Apriori_algorithm</a:t>
            </a:r>
          </a:p>
          <a:p>
            <a:pPr lvl="0" rtl="0">
              <a:spcBef>
                <a:spcPts val="0"/>
              </a:spcBef>
              <a:buNone/>
            </a:pPr>
            <a:r>
              <a:t/>
            </a:r>
            <a:endParaRPr sz="900"/>
          </a:p>
        </p:txBody>
      </p:sp>
      <p:graphicFrame>
        <p:nvGraphicFramePr>
          <p:cNvPr id="666" name="Shape 666"/>
          <p:cNvGraphicFramePr/>
          <p:nvPr/>
        </p:nvGraphicFramePr>
        <p:xfrm>
          <a:off x="3468150" y="1200150"/>
          <a:ext cx="3000000" cy="3000000"/>
        </p:xfrm>
        <a:graphic>
          <a:graphicData uri="http://schemas.openxmlformats.org/drawingml/2006/table">
            <a:tbl>
              <a:tblPr>
                <a:solidFill>
                  <a:srgbClr val="F9F9F9"/>
                </a:solidFill>
                <a:tableStyleId>{465E2810-84EE-4791-8D2B-2D76E7869F75}</a:tableStyleId>
              </a:tblPr>
              <a:tblGrid>
                <a:gridCol w="1530625"/>
                <a:gridCol w="592050"/>
                <a:gridCol w="736450"/>
                <a:gridCol w="750875"/>
                <a:gridCol w="606475"/>
                <a:gridCol w="895275"/>
              </a:tblGrid>
              <a:tr h="747200">
                <a:tc>
                  <a:txBody>
                    <a:bodyPr>
                      <a:noAutofit/>
                    </a:bodyPr>
                    <a:lstStyle/>
                    <a:p>
                      <a:pPr indent="0" lvl="0" marL="139700" rtl="0" algn="ctr">
                        <a:lnSpc>
                          <a:spcPct val="122181"/>
                        </a:lnSpc>
                        <a:spcBef>
                          <a:spcPts val="1100"/>
                        </a:spcBef>
                        <a:spcAft>
                          <a:spcPts val="1100"/>
                        </a:spcAft>
                        <a:buNone/>
                      </a:pPr>
                      <a:r>
                        <a:rPr b="1" lang="en" sz="1100"/>
                        <a:t>transaction ID</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solidFill>
                      <a:srgbClr val="F2F2F2"/>
                    </a:solidFill>
                  </a:tcPr>
                </a:tc>
                <a:tc>
                  <a:txBody>
                    <a:bodyPr>
                      <a:noAutofit/>
                    </a:bodyPr>
                    <a:lstStyle/>
                    <a:p>
                      <a:pPr indent="0" lvl="0" marL="139700" rtl="0" algn="ctr">
                        <a:lnSpc>
                          <a:spcPct val="122181"/>
                        </a:lnSpc>
                        <a:spcBef>
                          <a:spcPts val="1100"/>
                        </a:spcBef>
                        <a:spcAft>
                          <a:spcPts val="1100"/>
                        </a:spcAft>
                        <a:buNone/>
                      </a:pPr>
                      <a:r>
                        <a:rPr b="1" lang="en" sz="1100"/>
                        <a:t>milk</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solidFill>
                      <a:srgbClr val="F2F2F2"/>
                    </a:solidFill>
                  </a:tcPr>
                </a:tc>
                <a:tc>
                  <a:txBody>
                    <a:bodyPr>
                      <a:noAutofit/>
                    </a:bodyPr>
                    <a:lstStyle/>
                    <a:p>
                      <a:pPr indent="0" lvl="0" marL="139700" rtl="0" algn="ctr">
                        <a:lnSpc>
                          <a:spcPct val="122181"/>
                        </a:lnSpc>
                        <a:spcBef>
                          <a:spcPts val="1100"/>
                        </a:spcBef>
                        <a:spcAft>
                          <a:spcPts val="1100"/>
                        </a:spcAft>
                        <a:buNone/>
                      </a:pPr>
                      <a:r>
                        <a:rPr b="1" lang="en" sz="1100"/>
                        <a:t>bread</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solidFill>
                      <a:srgbClr val="F2F2F2"/>
                    </a:solidFill>
                  </a:tcPr>
                </a:tc>
                <a:tc>
                  <a:txBody>
                    <a:bodyPr>
                      <a:noAutofit/>
                    </a:bodyPr>
                    <a:lstStyle/>
                    <a:p>
                      <a:pPr indent="0" lvl="0" marL="139700" rtl="0" algn="ctr">
                        <a:lnSpc>
                          <a:spcPct val="122181"/>
                        </a:lnSpc>
                        <a:spcBef>
                          <a:spcPts val="1100"/>
                        </a:spcBef>
                        <a:spcAft>
                          <a:spcPts val="1100"/>
                        </a:spcAft>
                        <a:buNone/>
                      </a:pPr>
                      <a:r>
                        <a:rPr b="1" lang="en" sz="1100"/>
                        <a:t>butter</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solidFill>
                      <a:srgbClr val="F2F2F2"/>
                    </a:solidFill>
                  </a:tcPr>
                </a:tc>
                <a:tc>
                  <a:txBody>
                    <a:bodyPr>
                      <a:noAutofit/>
                    </a:bodyPr>
                    <a:lstStyle/>
                    <a:p>
                      <a:pPr indent="0" lvl="0" marL="139700" rtl="0" algn="ctr">
                        <a:lnSpc>
                          <a:spcPct val="122181"/>
                        </a:lnSpc>
                        <a:spcBef>
                          <a:spcPts val="1100"/>
                        </a:spcBef>
                        <a:spcAft>
                          <a:spcPts val="1100"/>
                        </a:spcAft>
                        <a:buNone/>
                      </a:pPr>
                      <a:r>
                        <a:rPr b="1" lang="en" sz="1100"/>
                        <a:t>beer</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solidFill>
                      <a:srgbClr val="F2F2F2"/>
                    </a:solidFill>
                  </a:tcPr>
                </a:tc>
                <a:tc>
                  <a:txBody>
                    <a:bodyPr>
                      <a:noAutofit/>
                    </a:bodyPr>
                    <a:lstStyle/>
                    <a:p>
                      <a:pPr indent="0" lvl="0" marL="139700" rtl="0" algn="ctr">
                        <a:lnSpc>
                          <a:spcPct val="122181"/>
                        </a:lnSpc>
                        <a:spcBef>
                          <a:spcPts val="1100"/>
                        </a:spcBef>
                        <a:spcAft>
                          <a:spcPts val="1100"/>
                        </a:spcAft>
                        <a:buNone/>
                      </a:pPr>
                      <a:r>
                        <a:rPr b="1" lang="en" sz="1100"/>
                        <a:t>diapers</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solidFill>
                      <a:srgbClr val="F2F2F2"/>
                    </a:solidFill>
                  </a:tcPr>
                </a:tc>
              </a:tr>
              <a:tr h="330775">
                <a:tc>
                  <a:txBody>
                    <a:bodyPr>
                      <a:noAutofit/>
                    </a:bodyPr>
                    <a:lstStyle/>
                    <a:p>
                      <a:pPr indent="0" lvl="0" marL="139700" rtl="0">
                        <a:lnSpc>
                          <a:spcPct val="122181"/>
                        </a:lnSpc>
                        <a:spcBef>
                          <a:spcPts val="1100"/>
                        </a:spcBef>
                        <a:spcAft>
                          <a:spcPts val="1100"/>
                        </a:spcAft>
                        <a:buNone/>
                      </a:pPr>
                      <a:r>
                        <a:rPr lang="en" sz="1100"/>
                        <a:t>1</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1</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1</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r>
              <a:tr h="425475">
                <a:tc>
                  <a:txBody>
                    <a:bodyPr>
                      <a:noAutofit/>
                    </a:bodyPr>
                    <a:lstStyle/>
                    <a:p>
                      <a:pPr indent="0" lvl="0" marL="139700" rtl="0">
                        <a:lnSpc>
                          <a:spcPct val="122181"/>
                        </a:lnSpc>
                        <a:spcBef>
                          <a:spcPts val="1100"/>
                        </a:spcBef>
                        <a:spcAft>
                          <a:spcPts val="1100"/>
                        </a:spcAft>
                        <a:buNone/>
                      </a:pPr>
                      <a:r>
                        <a:rPr lang="en" sz="1100"/>
                        <a:t>2</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1</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r>
              <a:tr h="425475">
                <a:tc>
                  <a:txBody>
                    <a:bodyPr>
                      <a:noAutofit/>
                    </a:bodyPr>
                    <a:lstStyle/>
                    <a:p>
                      <a:pPr indent="0" lvl="0" marL="139700" rtl="0">
                        <a:lnSpc>
                          <a:spcPct val="122181"/>
                        </a:lnSpc>
                        <a:spcBef>
                          <a:spcPts val="1100"/>
                        </a:spcBef>
                        <a:spcAft>
                          <a:spcPts val="1100"/>
                        </a:spcAft>
                        <a:buNone/>
                      </a:pPr>
                      <a:r>
                        <a:rPr lang="en" sz="1100"/>
                        <a:t>3</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1</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1</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r>
              <a:tr h="425475">
                <a:tc>
                  <a:txBody>
                    <a:bodyPr>
                      <a:noAutofit/>
                    </a:bodyPr>
                    <a:lstStyle/>
                    <a:p>
                      <a:pPr indent="0" lvl="0" marL="139700" rtl="0">
                        <a:lnSpc>
                          <a:spcPct val="122181"/>
                        </a:lnSpc>
                        <a:spcBef>
                          <a:spcPts val="1100"/>
                        </a:spcBef>
                        <a:spcAft>
                          <a:spcPts val="1100"/>
                        </a:spcAft>
                        <a:buNone/>
                      </a:pPr>
                      <a:r>
                        <a:rPr lang="en" sz="1100"/>
                        <a:t>4</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1</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1</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1</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r>
              <a:tr h="425475">
                <a:tc>
                  <a:txBody>
                    <a:bodyPr>
                      <a:noAutofit/>
                    </a:bodyPr>
                    <a:lstStyle/>
                    <a:p>
                      <a:pPr indent="0" lvl="0" marL="139700" rtl="0">
                        <a:lnSpc>
                          <a:spcPct val="122181"/>
                        </a:lnSpc>
                        <a:spcBef>
                          <a:spcPts val="1100"/>
                        </a:spcBef>
                        <a:spcAft>
                          <a:spcPts val="1100"/>
                        </a:spcAft>
                        <a:buNone/>
                      </a:pPr>
                      <a:r>
                        <a:rPr lang="en" sz="1100"/>
                        <a:t>5</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1</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c>
                  <a:txBody>
                    <a:bodyPr>
                      <a:noAutofit/>
                    </a:bodyPr>
                    <a:lstStyle/>
                    <a:p>
                      <a:pPr indent="0" lvl="0" marL="139700" rtl="0">
                        <a:lnSpc>
                          <a:spcPct val="122181"/>
                        </a:lnSpc>
                        <a:spcBef>
                          <a:spcPts val="1100"/>
                        </a:spcBef>
                        <a:spcAft>
                          <a:spcPts val="1100"/>
                        </a:spcAft>
                        <a:buNone/>
                      </a:pPr>
                      <a:r>
                        <a:rPr lang="en" sz="1100"/>
                        <a:t>0</a:t>
                      </a:r>
                    </a:p>
                  </a:txBody>
                  <a:tcPr marT="27950" marB="27950" marR="55875" marL="55875">
                    <a:lnL cap="flat" cmpd="sng" w="9525">
                      <a:solidFill>
                        <a:srgbClr val="AAAAAA"/>
                      </a:solidFill>
                      <a:prstDash val="solid"/>
                      <a:round/>
                      <a:headEnd len="med" w="med" type="none"/>
                      <a:tailEnd len="med" w="med" type="none"/>
                    </a:lnL>
                    <a:lnR cap="flat" cmpd="sng" w="9525">
                      <a:solidFill>
                        <a:srgbClr val="AAAAAA"/>
                      </a:solidFill>
                      <a:prstDash val="solid"/>
                      <a:round/>
                      <a:headEnd len="med" w="med" type="none"/>
                      <a:tailEnd len="med" w="med" type="none"/>
                    </a:lnR>
                    <a:lnT cap="flat" cmpd="sng" w="9525">
                      <a:solidFill>
                        <a:srgbClr val="AAAAAA"/>
                      </a:solidFill>
                      <a:prstDash val="solid"/>
                      <a:round/>
                      <a:headEnd len="med" w="med" type="none"/>
                      <a:tailEnd len="med" w="med" type="none"/>
                    </a:lnT>
                    <a:lnB cap="flat" cmpd="sng" w="9525">
                      <a:solidFill>
                        <a:srgbClr val="AAAAAA"/>
                      </a:solidFill>
                      <a:prstDash val="solid"/>
                      <a:round/>
                      <a:headEnd len="med" w="med" type="none"/>
                      <a:tailEnd len="med" w="med" type="none"/>
                    </a:lnB>
                  </a:tcPr>
                </a:tc>
              </a:tr>
            </a:tbl>
          </a:graphicData>
        </a:graphic>
      </p:graphicFrame>
    </p:spTree>
  </p:cSld>
  <p:clrMapOvr>
    <a:masterClrMapping/>
  </p:clrMapOvr>
  <p:transition spd="slow">
    <p:cut/>
  </p:transition>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70" name="Shape 670"/>
        <p:cNvGrpSpPr/>
        <p:nvPr/>
      </p:nvGrpSpPr>
      <p:grpSpPr>
        <a:xfrm>
          <a:off x="0" y="0"/>
          <a:ext cx="0" cy="0"/>
          <a:chOff x="0" y="0"/>
          <a:chExt cx="0" cy="0"/>
        </a:xfrm>
      </p:grpSpPr>
      <p:sp>
        <p:nvSpPr>
          <p:cNvPr id="671" name="Shape 671"/>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Clustering</a:t>
            </a:r>
          </a:p>
          <a:p>
            <a:pPr lvl="0" rtl="0">
              <a:spcBef>
                <a:spcPts val="0"/>
              </a:spcBef>
              <a:buNone/>
            </a:pPr>
            <a:r>
              <a:rPr lang="en" sz="1200"/>
              <a:t> </a:t>
            </a:r>
          </a:p>
        </p:txBody>
      </p:sp>
      <p:sp>
        <p:nvSpPr>
          <p:cNvPr id="672" name="Shape 672"/>
          <p:cNvSpPr txBox="1"/>
          <p:nvPr>
            <p:ph idx="1" type="body"/>
          </p:nvPr>
        </p:nvSpPr>
        <p:spPr>
          <a:xfrm>
            <a:off x="457200" y="1200150"/>
            <a:ext cx="8229600" cy="3725699"/>
          </a:xfrm>
          <a:prstGeom prst="rect">
            <a:avLst/>
          </a:prstGeom>
        </p:spPr>
        <p:txBody>
          <a:bodyPr anchorCtr="0" anchor="t" bIns="91425" lIns="91425" rIns="91425" tIns="91425">
            <a:noAutofit/>
          </a:bodyPr>
          <a:lstStyle/>
          <a:p>
            <a:pPr rtl="0">
              <a:lnSpc>
                <a:spcPct val="124000"/>
              </a:lnSpc>
              <a:spcBef>
                <a:spcPts val="0"/>
              </a:spcBef>
              <a:buNone/>
            </a:pPr>
            <a:r>
              <a:rPr b="1" lang="en" sz="1200">
                <a:solidFill>
                  <a:srgbClr val="222222"/>
                </a:solidFill>
              </a:rPr>
              <a:t>Cluster analysis</a:t>
            </a:r>
            <a:r>
              <a:rPr lang="en" sz="1200">
                <a:solidFill>
                  <a:srgbClr val="222222"/>
                </a:solidFill>
              </a:rPr>
              <a:t> or </a:t>
            </a:r>
            <a:r>
              <a:rPr b="1" lang="en" sz="1200">
                <a:solidFill>
                  <a:srgbClr val="222222"/>
                </a:solidFill>
              </a:rPr>
              <a:t>clustering</a:t>
            </a:r>
            <a:r>
              <a:rPr lang="en" sz="1200">
                <a:solidFill>
                  <a:srgbClr val="222222"/>
                </a:solidFill>
              </a:rPr>
              <a:t> is the task of grouping a set of objects in such a way that objects in the same group (called a </a:t>
            </a:r>
            <a:r>
              <a:rPr b="1" lang="en" sz="1200">
                <a:solidFill>
                  <a:srgbClr val="222222"/>
                </a:solidFill>
              </a:rPr>
              <a:t>cluster</a:t>
            </a:r>
            <a:r>
              <a:rPr lang="en" sz="1200">
                <a:solidFill>
                  <a:srgbClr val="222222"/>
                </a:solidFill>
              </a:rPr>
              <a:t>) are more similar (in some sense or another) to each other than to those in other groups (</a:t>
            </a:r>
            <a:r>
              <a:rPr b="1" lang="en" sz="1200">
                <a:solidFill>
                  <a:srgbClr val="222222"/>
                </a:solidFill>
              </a:rPr>
              <a:t>clusters</a:t>
            </a:r>
            <a:r>
              <a:rPr lang="en" sz="1200">
                <a:solidFill>
                  <a:srgbClr val="222222"/>
                </a:solidFill>
              </a:rPr>
              <a:t>).</a:t>
            </a:r>
          </a:p>
          <a:p>
            <a:pPr rtl="0">
              <a:lnSpc>
                <a:spcPct val="124000"/>
              </a:lnSpc>
              <a:spcBef>
                <a:spcPts val="0"/>
              </a:spcBef>
              <a:buNone/>
            </a:pPr>
            <a:r>
              <a:t/>
            </a:r>
            <a:endParaRPr sz="1200">
              <a:solidFill>
                <a:srgbClr val="222222"/>
              </a:solidFill>
            </a:endParaRPr>
          </a:p>
          <a:p>
            <a:pPr rtl="0">
              <a:lnSpc>
                <a:spcPct val="124000"/>
              </a:lnSpc>
              <a:spcBef>
                <a:spcPts val="0"/>
              </a:spcBef>
              <a:buNone/>
            </a:pPr>
            <a:r>
              <a:rPr b="1" lang="en" sz="1200">
                <a:solidFill>
                  <a:srgbClr val="222222"/>
                </a:solidFill>
              </a:rPr>
              <a:t>k</a:t>
            </a:r>
            <a:r>
              <a:rPr lang="en" sz="1200">
                <a:solidFill>
                  <a:srgbClr val="222222"/>
                </a:solidFill>
              </a:rPr>
              <a:t>-</a:t>
            </a:r>
            <a:r>
              <a:rPr b="1" lang="en" sz="1200">
                <a:solidFill>
                  <a:srgbClr val="222222"/>
                </a:solidFill>
              </a:rPr>
              <a:t>means clustering</a:t>
            </a:r>
            <a:r>
              <a:rPr lang="en" sz="1200">
                <a:solidFill>
                  <a:srgbClr val="222222"/>
                </a:solidFill>
              </a:rPr>
              <a:t> aims to partition n observations into </a:t>
            </a:r>
            <a:r>
              <a:rPr b="1" lang="en" sz="1200">
                <a:solidFill>
                  <a:srgbClr val="222222"/>
                </a:solidFill>
              </a:rPr>
              <a:t>k clusters</a:t>
            </a:r>
            <a:r>
              <a:rPr lang="en" sz="1200">
                <a:solidFill>
                  <a:srgbClr val="222222"/>
                </a:solidFill>
              </a:rPr>
              <a:t> in which each observation belongs to the </a:t>
            </a:r>
            <a:r>
              <a:rPr b="1" lang="en" sz="1200">
                <a:solidFill>
                  <a:srgbClr val="222222"/>
                </a:solidFill>
              </a:rPr>
              <a:t>cluster</a:t>
            </a:r>
            <a:r>
              <a:rPr lang="en" sz="1200">
                <a:solidFill>
                  <a:srgbClr val="222222"/>
                </a:solidFill>
              </a:rPr>
              <a:t> with the nearest </a:t>
            </a:r>
            <a:r>
              <a:rPr b="1" lang="en" sz="1200">
                <a:solidFill>
                  <a:srgbClr val="222222"/>
                </a:solidFill>
              </a:rPr>
              <a:t>mean</a:t>
            </a:r>
            <a:r>
              <a:rPr lang="en" sz="1200">
                <a:solidFill>
                  <a:srgbClr val="222222"/>
                </a:solidFill>
              </a:rPr>
              <a:t>, serving as a prototype of the</a:t>
            </a:r>
            <a:r>
              <a:rPr b="1" lang="en" sz="1200">
                <a:solidFill>
                  <a:srgbClr val="222222"/>
                </a:solidFill>
              </a:rPr>
              <a:t>cluster</a:t>
            </a:r>
            <a:r>
              <a:rPr lang="en" sz="1200">
                <a:solidFill>
                  <a:srgbClr val="222222"/>
                </a:solidFill>
              </a:rPr>
              <a:t>. This results in a partitioning of the data space into Voronoi cells</a:t>
            </a:r>
          </a:p>
          <a:p>
            <a:pPr rtl="0">
              <a:lnSpc>
                <a:spcPct val="124000"/>
              </a:lnSpc>
              <a:spcBef>
                <a:spcPts val="0"/>
              </a:spcBef>
              <a:buNone/>
            </a:pPr>
            <a:r>
              <a:t/>
            </a:r>
            <a:endParaRPr sz="1200">
              <a:solidFill>
                <a:srgbClr val="222222"/>
              </a:solidFill>
            </a:endParaRPr>
          </a:p>
          <a:p>
            <a:pPr rtl="0">
              <a:lnSpc>
                <a:spcPct val="124000"/>
              </a:lnSpc>
              <a:spcBef>
                <a:spcPts val="0"/>
              </a:spcBef>
              <a:buNone/>
            </a:pPr>
            <a:r>
              <a:rPr lang="en" sz="1200" u="sng">
                <a:solidFill>
                  <a:schemeClr val="hlink"/>
                </a:solidFill>
                <a:hlinkClick r:id="rId3"/>
              </a:rPr>
              <a:t>http://shabal.in/visuals/kmeans/1.html</a:t>
            </a:r>
          </a:p>
          <a:p>
            <a:pPr rtl="0">
              <a:lnSpc>
                <a:spcPct val="124000"/>
              </a:lnSpc>
              <a:spcBef>
                <a:spcPts val="0"/>
              </a:spcBef>
              <a:buNone/>
            </a:pPr>
            <a:r>
              <a:t/>
            </a:r>
            <a:endParaRPr sz="1200">
              <a:solidFill>
                <a:srgbClr val="222222"/>
              </a:solidFill>
            </a:endParaRPr>
          </a:p>
          <a:p>
            <a:pPr rtl="0">
              <a:lnSpc>
                <a:spcPct val="124000"/>
              </a:lnSpc>
              <a:spcBef>
                <a:spcPts val="0"/>
              </a:spcBef>
              <a:buNone/>
            </a:pPr>
            <a:r>
              <a:t/>
            </a:r>
            <a:endParaRPr sz="1200">
              <a:solidFill>
                <a:srgbClr val="222222"/>
              </a:solidFill>
            </a:endParaRPr>
          </a:p>
          <a:p>
            <a:pPr rtl="0">
              <a:lnSpc>
                <a:spcPct val="124000"/>
              </a:lnSpc>
              <a:spcBef>
                <a:spcPts val="0"/>
              </a:spcBef>
              <a:buNone/>
            </a:pPr>
            <a:r>
              <a:t/>
            </a:r>
            <a:endParaRPr sz="1200">
              <a:solidFill>
                <a:srgbClr val="222222"/>
              </a:solidFill>
            </a:endParaRPr>
          </a:p>
          <a:p>
            <a:pPr lvl="0" rtl="0">
              <a:lnSpc>
                <a:spcPct val="124000"/>
              </a:lnSpc>
              <a:spcBef>
                <a:spcPts val="0"/>
              </a:spcBef>
              <a:buNone/>
            </a:pPr>
            <a:r>
              <a:t/>
            </a:r>
            <a:endParaRPr sz="1200">
              <a:solidFill>
                <a:srgbClr val="222222"/>
              </a:solidFill>
            </a:endParaRPr>
          </a:p>
          <a:p>
            <a:pPr lvl="0" rtl="0">
              <a:spcBef>
                <a:spcPts val="0"/>
              </a:spcBef>
              <a:buNone/>
            </a:pPr>
            <a:r>
              <a:t/>
            </a:r>
            <a:endParaRPr/>
          </a:p>
        </p:txBody>
      </p:sp>
    </p:spTree>
  </p:cSld>
  <p:clrMapOvr>
    <a:masterClrMapping/>
  </p:clrMapOvr>
  <p:transition spd="slow">
    <p:cut/>
  </p:transition>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76" name="Shape 676"/>
        <p:cNvGrpSpPr/>
        <p:nvPr/>
      </p:nvGrpSpPr>
      <p:grpSpPr>
        <a:xfrm>
          <a:off x="0" y="0"/>
          <a:ext cx="0" cy="0"/>
          <a:chOff x="0" y="0"/>
          <a:chExt cx="0" cy="0"/>
        </a:xfrm>
      </p:grpSpPr>
      <p:sp>
        <p:nvSpPr>
          <p:cNvPr id="677" name="Shape 677"/>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Clustering</a:t>
            </a:r>
          </a:p>
          <a:p>
            <a:pPr lvl="0" rtl="0">
              <a:spcBef>
                <a:spcPts val="0"/>
              </a:spcBef>
              <a:buNone/>
            </a:pPr>
            <a:r>
              <a:rPr lang="en" sz="1200"/>
              <a:t> </a:t>
            </a:r>
          </a:p>
        </p:txBody>
      </p:sp>
      <p:sp>
        <p:nvSpPr>
          <p:cNvPr id="678" name="Shape 678"/>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lnSpc>
                <a:spcPct val="124000"/>
              </a:lnSpc>
              <a:spcBef>
                <a:spcPts val="0"/>
              </a:spcBef>
              <a:buNone/>
            </a:pPr>
            <a:r>
              <a:rPr b="1" lang="en" sz="1200">
                <a:solidFill>
                  <a:srgbClr val="222222"/>
                </a:solidFill>
              </a:rPr>
              <a:t> </a:t>
            </a:r>
          </a:p>
          <a:p>
            <a:pPr lvl="0" rtl="0">
              <a:lnSpc>
                <a:spcPct val="124000"/>
              </a:lnSpc>
              <a:spcBef>
                <a:spcPts val="0"/>
              </a:spcBef>
              <a:buNone/>
            </a:pPr>
            <a:r>
              <a:t/>
            </a:r>
            <a:endParaRPr sz="1200">
              <a:solidFill>
                <a:srgbClr val="222222"/>
              </a:solidFill>
            </a:endParaRPr>
          </a:p>
          <a:p>
            <a:pPr lvl="0" rtl="0">
              <a:lnSpc>
                <a:spcPct val="124000"/>
              </a:lnSpc>
              <a:spcBef>
                <a:spcPts val="0"/>
              </a:spcBef>
              <a:buNone/>
            </a:pPr>
            <a:r>
              <a:t/>
            </a:r>
            <a:endParaRPr sz="1200">
              <a:solidFill>
                <a:srgbClr val="222222"/>
              </a:solidFill>
            </a:endParaRPr>
          </a:p>
          <a:p>
            <a:pPr lvl="0" rtl="0">
              <a:spcBef>
                <a:spcPts val="0"/>
              </a:spcBef>
              <a:buNone/>
            </a:pPr>
            <a:r>
              <a:t/>
            </a:r>
            <a:endParaRPr/>
          </a:p>
        </p:txBody>
      </p:sp>
      <p:pic>
        <p:nvPicPr>
          <p:cNvPr id="679" name="Shape 679"/>
          <p:cNvPicPr preferRelativeResize="0"/>
          <p:nvPr/>
        </p:nvPicPr>
        <p:blipFill>
          <a:blip r:embed="rId3">
            <a:alphaModFix/>
          </a:blip>
          <a:stretch>
            <a:fillRect/>
          </a:stretch>
        </p:blipFill>
        <p:spPr>
          <a:xfrm>
            <a:off x="4572000" y="571500"/>
            <a:ext cx="4572000" cy="4572000"/>
          </a:xfrm>
          <a:prstGeom prst="rect">
            <a:avLst/>
          </a:prstGeom>
          <a:noFill/>
          <a:ln>
            <a:noFill/>
          </a:ln>
        </p:spPr>
      </p:pic>
    </p:spTree>
  </p:cSld>
  <p:clrMapOvr>
    <a:masterClrMapping/>
  </p:clrMapOvr>
  <p:transition spd="slow">
    <p:cut/>
  </p:transition>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83" name="Shape 683"/>
        <p:cNvGrpSpPr/>
        <p:nvPr/>
      </p:nvGrpSpPr>
      <p:grpSpPr>
        <a:xfrm>
          <a:off x="0" y="0"/>
          <a:ext cx="0" cy="0"/>
          <a:chOff x="0" y="0"/>
          <a:chExt cx="0" cy="0"/>
        </a:xfrm>
      </p:grpSpPr>
      <p:sp>
        <p:nvSpPr>
          <p:cNvPr id="684" name="Shape 684"/>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Clustering</a:t>
            </a:r>
          </a:p>
          <a:p>
            <a:pPr lvl="0" rtl="0">
              <a:spcBef>
                <a:spcPts val="0"/>
              </a:spcBef>
              <a:buNone/>
            </a:pPr>
            <a:r>
              <a:rPr lang="en" sz="1200"/>
              <a:t> </a:t>
            </a:r>
          </a:p>
        </p:txBody>
      </p:sp>
      <p:sp>
        <p:nvSpPr>
          <p:cNvPr id="685" name="Shape 685"/>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lnSpc>
                <a:spcPct val="122181"/>
              </a:lnSpc>
              <a:spcBef>
                <a:spcPts val="0"/>
              </a:spcBef>
              <a:spcAft>
                <a:spcPts val="600"/>
              </a:spcAft>
              <a:buClr>
                <a:schemeClr val="dk1"/>
              </a:buClr>
              <a:buSzPct val="100000"/>
              <a:buFont typeface="Arial"/>
              <a:buNone/>
            </a:pPr>
            <a:r>
              <a:rPr b="1" lang="en" sz="1100">
                <a:solidFill>
                  <a:srgbClr val="252525"/>
                </a:solidFill>
              </a:rPr>
              <a:t>hierarchical clustering</a:t>
            </a:r>
            <a:r>
              <a:rPr lang="en" sz="1100">
                <a:solidFill>
                  <a:srgbClr val="252525"/>
                </a:solidFill>
              </a:rPr>
              <a:t> (also called </a:t>
            </a:r>
            <a:r>
              <a:rPr b="1" lang="en" sz="1100">
                <a:solidFill>
                  <a:srgbClr val="252525"/>
                </a:solidFill>
              </a:rPr>
              <a:t>hierarchical cluster analysis</a:t>
            </a:r>
            <a:r>
              <a:rPr lang="en" sz="1100">
                <a:solidFill>
                  <a:srgbClr val="252525"/>
                </a:solidFill>
              </a:rPr>
              <a:t> or </a:t>
            </a:r>
            <a:r>
              <a:rPr b="1" lang="en" sz="1100">
                <a:solidFill>
                  <a:srgbClr val="252525"/>
                </a:solidFill>
              </a:rPr>
              <a:t>HCA</a:t>
            </a:r>
            <a:r>
              <a:rPr lang="en" sz="1100">
                <a:solidFill>
                  <a:srgbClr val="252525"/>
                </a:solidFill>
              </a:rPr>
              <a:t>) is a method of </a:t>
            </a:r>
            <a:r>
              <a:rPr lang="en" sz="1100">
                <a:solidFill>
                  <a:srgbClr val="0B0080"/>
                </a:solidFill>
                <a:hlinkClick r:id="rId3"/>
              </a:rPr>
              <a:t>cluster analysis</a:t>
            </a:r>
            <a:r>
              <a:rPr lang="en" sz="1100">
                <a:solidFill>
                  <a:srgbClr val="252525"/>
                </a:solidFill>
              </a:rPr>
              <a:t> which seeks to build a</a:t>
            </a:r>
            <a:r>
              <a:rPr lang="en" sz="1100">
                <a:solidFill>
                  <a:srgbClr val="0B0080"/>
                </a:solidFill>
                <a:hlinkClick r:id="rId4"/>
              </a:rPr>
              <a:t>hierarchy</a:t>
            </a:r>
            <a:r>
              <a:rPr lang="en" sz="1100">
                <a:solidFill>
                  <a:srgbClr val="252525"/>
                </a:solidFill>
              </a:rPr>
              <a:t> of clusters. Strategies for hierarchical clustering generally fall into two types: </a:t>
            </a:r>
            <a:r>
              <a:rPr baseline="30000" lang="en" sz="1300">
                <a:solidFill>
                  <a:srgbClr val="0B0080"/>
                </a:solidFill>
                <a:hlinkClick r:id="rId5"/>
              </a:rPr>
              <a:t>[1]</a:t>
            </a:r>
          </a:p>
          <a:p>
            <a:pPr indent="-298450" lvl="0" marL="685800" rtl="0">
              <a:lnSpc>
                <a:spcPct val="122181"/>
              </a:lnSpc>
              <a:spcBef>
                <a:spcPts val="300"/>
              </a:spcBef>
              <a:spcAft>
                <a:spcPts val="100"/>
              </a:spcAft>
              <a:buClr>
                <a:srgbClr val="252525"/>
              </a:buClr>
              <a:buSzPct val="100000"/>
              <a:buFont typeface="Arial"/>
              <a:buChar char="●"/>
            </a:pPr>
            <a:r>
              <a:rPr b="1" lang="en" sz="1100">
                <a:solidFill>
                  <a:srgbClr val="252525"/>
                </a:solidFill>
              </a:rPr>
              <a:t>Agglomerative</a:t>
            </a:r>
            <a:r>
              <a:rPr lang="en" sz="1100">
                <a:solidFill>
                  <a:srgbClr val="252525"/>
                </a:solidFill>
              </a:rPr>
              <a:t>: This is a "bottom up" approach: each observation starts in its own cluster, and pairs of clusters are merged as one moves up the hierarchy.</a:t>
            </a:r>
          </a:p>
          <a:p>
            <a:pPr indent="-298450" lvl="0" marL="685800" rtl="0">
              <a:lnSpc>
                <a:spcPct val="122181"/>
              </a:lnSpc>
              <a:spcBef>
                <a:spcPts val="300"/>
              </a:spcBef>
              <a:spcAft>
                <a:spcPts val="100"/>
              </a:spcAft>
              <a:buClr>
                <a:srgbClr val="252525"/>
              </a:buClr>
              <a:buSzPct val="100000"/>
              <a:buFont typeface="Arial"/>
              <a:buChar char="●"/>
            </a:pPr>
            <a:r>
              <a:rPr b="1" lang="en" sz="1100">
                <a:solidFill>
                  <a:srgbClr val="252525"/>
                </a:solidFill>
              </a:rPr>
              <a:t>Divisive</a:t>
            </a:r>
            <a:r>
              <a:rPr lang="en" sz="1100">
                <a:solidFill>
                  <a:srgbClr val="252525"/>
                </a:solidFill>
              </a:rPr>
              <a:t>: This is a "top down" approach: all observations start in one cluster, and splits are performed recursively as one moves down the hierarchy.</a:t>
            </a:r>
          </a:p>
        </p:txBody>
      </p:sp>
    </p:spTree>
  </p:cSld>
  <p:clrMapOvr>
    <a:masterClrMapping/>
  </p:clrMapOvr>
  <p:transition spd="slow">
    <p:cut/>
  </p:transition>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89" name="Shape 689"/>
        <p:cNvGrpSpPr/>
        <p:nvPr/>
      </p:nvGrpSpPr>
      <p:grpSpPr>
        <a:xfrm>
          <a:off x="0" y="0"/>
          <a:ext cx="0" cy="0"/>
          <a:chOff x="0" y="0"/>
          <a:chExt cx="0" cy="0"/>
        </a:xfrm>
      </p:grpSpPr>
      <p:sp>
        <p:nvSpPr>
          <p:cNvPr id="690" name="Shape 69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Clustering</a:t>
            </a:r>
          </a:p>
          <a:p>
            <a:pPr lvl="0" rtl="0">
              <a:spcBef>
                <a:spcPts val="0"/>
              </a:spcBef>
              <a:buNone/>
            </a:pPr>
            <a:r>
              <a:rPr lang="en" sz="1200"/>
              <a:t> </a:t>
            </a:r>
          </a:p>
        </p:txBody>
      </p:sp>
      <p:sp>
        <p:nvSpPr>
          <p:cNvPr id="691" name="Shape 691"/>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298450" lvl="0" marL="685800" rtl="0">
              <a:lnSpc>
                <a:spcPct val="122181"/>
              </a:lnSpc>
              <a:spcBef>
                <a:spcPts val="300"/>
              </a:spcBef>
              <a:spcAft>
                <a:spcPts val="100"/>
              </a:spcAft>
              <a:buClr>
                <a:srgbClr val="252525"/>
              </a:buClr>
              <a:buSzPct val="100000"/>
              <a:buFont typeface="Arial"/>
              <a:buChar char="●"/>
            </a:pPr>
            <a:r>
              <a:rPr b="1" lang="en" sz="1100">
                <a:solidFill>
                  <a:srgbClr val="252525"/>
                </a:solidFill>
              </a:rPr>
              <a:t> </a:t>
            </a:r>
          </a:p>
        </p:txBody>
      </p:sp>
      <p:pic>
        <p:nvPicPr>
          <p:cNvPr id="692" name="Shape 692"/>
          <p:cNvPicPr preferRelativeResize="0"/>
          <p:nvPr/>
        </p:nvPicPr>
        <p:blipFill>
          <a:blip r:embed="rId3">
            <a:alphaModFix/>
          </a:blip>
          <a:stretch>
            <a:fillRect/>
          </a:stretch>
        </p:blipFill>
        <p:spPr>
          <a:xfrm>
            <a:off x="3113675" y="837937"/>
            <a:ext cx="5848350" cy="4200525"/>
          </a:xfrm>
          <a:prstGeom prst="rect">
            <a:avLst/>
          </a:prstGeom>
          <a:noFill/>
          <a:ln>
            <a:noFill/>
          </a:ln>
        </p:spPr>
      </p:pic>
    </p:spTree>
  </p:cSld>
  <p:clrMapOvr>
    <a:masterClrMapping/>
  </p:clrMapOvr>
  <p:transition spd="slow">
    <p:cut/>
  </p:transition>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96" name="Shape 696"/>
        <p:cNvGrpSpPr/>
        <p:nvPr/>
      </p:nvGrpSpPr>
      <p:grpSpPr>
        <a:xfrm>
          <a:off x="0" y="0"/>
          <a:ext cx="0" cy="0"/>
          <a:chOff x="0" y="0"/>
          <a:chExt cx="0" cy="0"/>
        </a:xfrm>
      </p:grpSpPr>
      <p:sp>
        <p:nvSpPr>
          <p:cNvPr id="697" name="Shape 697"/>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Regression</a:t>
            </a:r>
          </a:p>
          <a:p>
            <a:pPr lvl="0" rtl="0">
              <a:spcBef>
                <a:spcPts val="0"/>
              </a:spcBef>
              <a:buNone/>
            </a:pPr>
            <a:r>
              <a:rPr lang="en" sz="1200"/>
              <a:t> </a:t>
            </a:r>
          </a:p>
        </p:txBody>
      </p:sp>
      <p:sp>
        <p:nvSpPr>
          <p:cNvPr id="698" name="Shape 698"/>
          <p:cNvSpPr txBox="1"/>
          <p:nvPr>
            <p:ph idx="1" type="body"/>
          </p:nvPr>
        </p:nvSpPr>
        <p:spPr>
          <a:xfrm>
            <a:off x="457200" y="1200150"/>
            <a:ext cx="8229600" cy="3725699"/>
          </a:xfrm>
          <a:prstGeom prst="rect">
            <a:avLst/>
          </a:prstGeom>
        </p:spPr>
        <p:txBody>
          <a:bodyPr anchorCtr="0" anchor="t" bIns="91425" lIns="91425" rIns="91425" tIns="91425">
            <a:noAutofit/>
          </a:bodyPr>
          <a:lstStyle/>
          <a:p>
            <a:pPr rtl="0">
              <a:spcBef>
                <a:spcPts val="0"/>
              </a:spcBef>
              <a:buNone/>
            </a:pPr>
            <a:r>
              <a:rPr b="1" lang="en" sz="1200">
                <a:solidFill>
                  <a:srgbClr val="222222"/>
                </a:solidFill>
              </a:rPr>
              <a:t>regression</a:t>
            </a:r>
            <a:r>
              <a:rPr lang="en" sz="1200">
                <a:solidFill>
                  <a:srgbClr val="222222"/>
                </a:solidFill>
              </a:rPr>
              <a:t> analysis is a statistical process for estimating the relationships among variables. It includes many techniques for modeling and analysing several variables, when the focus is on the relationship between a dependent variable and one or more independent variables.</a:t>
            </a:r>
          </a:p>
          <a:p>
            <a:pPr rtl="0">
              <a:spcBef>
                <a:spcPts val="0"/>
              </a:spcBef>
              <a:buNone/>
            </a:pPr>
            <a:r>
              <a:t/>
            </a:r>
            <a:endParaRPr sz="1200">
              <a:solidFill>
                <a:srgbClr val="222222"/>
              </a:solidFill>
            </a:endParaRPr>
          </a:p>
          <a:p>
            <a:pPr rtl="0">
              <a:spcBef>
                <a:spcPts val="0"/>
              </a:spcBef>
              <a:buNone/>
            </a:pPr>
            <a:r>
              <a:rPr lang="en" sz="1200">
                <a:solidFill>
                  <a:srgbClr val="222222"/>
                </a:solidFill>
              </a:rPr>
              <a:t>y = a + bx</a:t>
            </a:r>
          </a:p>
          <a:p>
            <a:pPr rtl="0">
              <a:spcBef>
                <a:spcPts val="0"/>
              </a:spcBef>
              <a:buNone/>
            </a:pPr>
            <a:r>
              <a:t/>
            </a:r>
            <a:endParaRPr sz="1200">
              <a:solidFill>
                <a:srgbClr val="222222"/>
              </a:solidFill>
            </a:endParaRPr>
          </a:p>
          <a:p>
            <a:pPr rtl="0">
              <a:spcBef>
                <a:spcPts val="0"/>
              </a:spcBef>
              <a:buNone/>
            </a:pPr>
            <a:r>
              <a:rPr lang="en" sz="1200">
                <a:solidFill>
                  <a:srgbClr val="222222"/>
                </a:solidFill>
              </a:rPr>
              <a:t>y = a + bx + cy </a:t>
            </a:r>
          </a:p>
          <a:p>
            <a:pPr rtl="0">
              <a:spcBef>
                <a:spcPts val="0"/>
              </a:spcBef>
              <a:buNone/>
            </a:pPr>
            <a:r>
              <a:t/>
            </a:r>
            <a:endParaRPr sz="1200">
              <a:solidFill>
                <a:srgbClr val="222222"/>
              </a:solidFill>
            </a:endParaRPr>
          </a:p>
          <a:p>
            <a:pPr lvl="0" rtl="0">
              <a:spcBef>
                <a:spcPts val="0"/>
              </a:spcBef>
              <a:buNone/>
            </a:pPr>
            <a:r>
              <a:rPr lang="en" sz="1200">
                <a:solidFill>
                  <a:srgbClr val="222222"/>
                </a:solidFill>
              </a:rPr>
              <a:t>ln ( p /1-p) = a + bx </a:t>
            </a:r>
          </a:p>
        </p:txBody>
      </p:sp>
    </p:spTree>
  </p:cSld>
  <p:clrMapOvr>
    <a:masterClrMapping/>
  </p:clrMapOvr>
  <p:transition spd="slow">
    <p:cut/>
  </p:transition>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02" name="Shape 702"/>
        <p:cNvGrpSpPr/>
        <p:nvPr/>
      </p:nvGrpSpPr>
      <p:grpSpPr>
        <a:xfrm>
          <a:off x="0" y="0"/>
          <a:ext cx="0" cy="0"/>
          <a:chOff x="0" y="0"/>
          <a:chExt cx="0" cy="0"/>
        </a:xfrm>
      </p:grpSpPr>
      <p:sp>
        <p:nvSpPr>
          <p:cNvPr id="703" name="Shape 703"/>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Regression</a:t>
            </a:r>
          </a:p>
          <a:p>
            <a:pPr lvl="0" rtl="0">
              <a:spcBef>
                <a:spcPts val="0"/>
              </a:spcBef>
              <a:buNone/>
            </a:pPr>
            <a:r>
              <a:rPr lang="en" sz="1200"/>
              <a:t> </a:t>
            </a:r>
          </a:p>
        </p:txBody>
      </p:sp>
      <p:sp>
        <p:nvSpPr>
          <p:cNvPr id="704" name="Shape 704"/>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292100" lvl="0" marL="457200" rtl="0">
              <a:lnSpc>
                <a:spcPct val="124000"/>
              </a:lnSpc>
              <a:spcBef>
                <a:spcPts val="0"/>
              </a:spcBef>
              <a:buClr>
                <a:srgbClr val="222222"/>
              </a:buClr>
              <a:buSzPct val="83333"/>
              <a:buFont typeface="Arial"/>
              <a:buAutoNum type="arabicPeriod"/>
            </a:pPr>
            <a:r>
              <a:rPr b="1" lang="en" sz="1200">
                <a:solidFill>
                  <a:srgbClr val="222222"/>
                </a:solidFill>
              </a:rPr>
              <a:t> </a:t>
            </a:r>
            <a:r>
              <a:rPr lang="en" sz="1200">
                <a:solidFill>
                  <a:srgbClr val="222222"/>
                </a:solidFill>
              </a:rPr>
              <a:t>In statistics, </a:t>
            </a:r>
            <a:r>
              <a:rPr b="1" lang="en" sz="1200">
                <a:solidFill>
                  <a:srgbClr val="222222"/>
                </a:solidFill>
              </a:rPr>
              <a:t>multicollinearity</a:t>
            </a:r>
            <a:r>
              <a:rPr lang="en" sz="1200">
                <a:solidFill>
                  <a:srgbClr val="222222"/>
                </a:solidFill>
              </a:rPr>
              <a:t> (also collinearity) is a phenomenon in which two or more predictor variables in a multiple regression model are highly correlated, meaning that one can be linearly predicted from the others with a non-trivial degree of accuracy. </a:t>
            </a:r>
            <a:r>
              <a:rPr lang="en" sz="1100">
                <a:solidFill>
                  <a:srgbClr val="252525"/>
                </a:solidFill>
              </a:rPr>
              <a:t>A multiple regression model with correlated predictors can indicate how well the entire bundle of predictors predicts the </a:t>
            </a:r>
            <a:r>
              <a:rPr lang="en" sz="1100">
                <a:solidFill>
                  <a:srgbClr val="0B0080"/>
                </a:solidFill>
                <a:hlinkClick r:id="rId3"/>
              </a:rPr>
              <a:t>outcome variable</a:t>
            </a:r>
            <a:r>
              <a:rPr lang="en" sz="1100">
                <a:solidFill>
                  <a:srgbClr val="252525"/>
                </a:solidFill>
              </a:rPr>
              <a:t>, but it may not give valid results about any individual predictor</a:t>
            </a:r>
          </a:p>
          <a:p>
            <a:pPr indent="-304800" lvl="0" marL="457200" rtl="0">
              <a:lnSpc>
                <a:spcPct val="124000"/>
              </a:lnSpc>
              <a:spcBef>
                <a:spcPts val="0"/>
              </a:spcBef>
              <a:buClr>
                <a:srgbClr val="222222"/>
              </a:buClr>
              <a:buSzPct val="100000"/>
              <a:buFont typeface="Arial"/>
              <a:buAutoNum type="arabicPeriod"/>
            </a:pPr>
            <a:r>
              <a:rPr b="1" lang="en" sz="1200">
                <a:solidFill>
                  <a:srgbClr val="222222"/>
                </a:solidFill>
              </a:rPr>
              <a:t>heteroscedasticity</a:t>
            </a:r>
            <a:r>
              <a:rPr lang="en" sz="1200">
                <a:solidFill>
                  <a:srgbClr val="222222"/>
                </a:solidFill>
              </a:rPr>
              <a:t>(also spelled heteroskedasticity) refers to the circumstance in which the variability of a variable is unequal across the range of values of a second variable that predicts it.</a:t>
            </a:r>
          </a:p>
          <a:p>
            <a:pPr indent="-304800" lvl="0" marL="457200" rtl="0">
              <a:lnSpc>
                <a:spcPct val="124000"/>
              </a:lnSpc>
              <a:spcBef>
                <a:spcPts val="0"/>
              </a:spcBef>
              <a:buClr>
                <a:srgbClr val="222222"/>
              </a:buClr>
              <a:buSzPct val="100000"/>
              <a:buFont typeface="Arial"/>
              <a:buAutoNum type="arabicPeriod"/>
            </a:pPr>
            <a:r>
              <a:rPr lang="en" sz="1200">
                <a:solidFill>
                  <a:srgbClr val="222222"/>
                </a:solidFill>
              </a:rPr>
              <a:t> The p-value for each term tests the null hypothesis that the coefficient is equal to zero (no effect). A low p-value (&lt; </a:t>
            </a:r>
            <a:r>
              <a:rPr b="1" lang="en" sz="1200">
                <a:solidFill>
                  <a:srgbClr val="222222"/>
                </a:solidFill>
              </a:rPr>
              <a:t>0.05</a:t>
            </a:r>
            <a:r>
              <a:rPr lang="en" sz="1200">
                <a:solidFill>
                  <a:srgbClr val="222222"/>
                </a:solidFill>
              </a:rPr>
              <a:t>) indicates that you can reject the null hypothesis.</a:t>
            </a:r>
          </a:p>
          <a:p>
            <a:pPr lvl="0" rtl="0">
              <a:spcBef>
                <a:spcPts val="0"/>
              </a:spcBef>
              <a:buNone/>
            </a:pPr>
            <a:r>
              <a:t/>
            </a:r>
            <a:endParaRPr b="1" sz="1200">
              <a:solidFill>
                <a:srgbClr val="222222"/>
              </a:solidFill>
            </a:endParaRPr>
          </a:p>
        </p:txBody>
      </p:sp>
      <p:pic>
        <p:nvPicPr>
          <p:cNvPr id="705" name="Shape 705"/>
          <p:cNvPicPr preferRelativeResize="0"/>
          <p:nvPr/>
        </p:nvPicPr>
        <p:blipFill>
          <a:blip r:embed="rId4">
            <a:alphaModFix/>
          </a:blip>
          <a:stretch>
            <a:fillRect/>
          </a:stretch>
        </p:blipFill>
        <p:spPr>
          <a:xfrm>
            <a:off x="5700200" y="3008175"/>
            <a:ext cx="2986599" cy="1917674"/>
          </a:xfrm>
          <a:prstGeom prst="rect">
            <a:avLst/>
          </a:prstGeom>
          <a:noFill/>
          <a:ln>
            <a:noFill/>
          </a:ln>
        </p:spPr>
      </p:pic>
    </p:spTree>
  </p:cSld>
  <p:clrMapOvr>
    <a:masterClrMapping/>
  </p:clrMapOvr>
  <p:transition spd="slow">
    <p:cut/>
  </p:transition>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09" name="Shape 709"/>
        <p:cNvGrpSpPr/>
        <p:nvPr/>
      </p:nvGrpSpPr>
      <p:grpSpPr>
        <a:xfrm>
          <a:off x="0" y="0"/>
          <a:ext cx="0" cy="0"/>
          <a:chOff x="0" y="0"/>
          <a:chExt cx="0" cy="0"/>
        </a:xfrm>
      </p:grpSpPr>
      <p:sp>
        <p:nvSpPr>
          <p:cNvPr id="710" name="Shape 71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Text Mining</a:t>
            </a:r>
          </a:p>
          <a:p>
            <a:pPr lvl="0" rtl="0">
              <a:spcBef>
                <a:spcPts val="0"/>
              </a:spcBef>
              <a:buNone/>
            </a:pPr>
            <a:r>
              <a:rPr lang="en" sz="1200"/>
              <a:t> </a:t>
            </a:r>
          </a:p>
        </p:txBody>
      </p:sp>
      <p:sp>
        <p:nvSpPr>
          <p:cNvPr id="711" name="Shape 711"/>
          <p:cNvSpPr txBox="1"/>
          <p:nvPr>
            <p:ph idx="1" type="body"/>
          </p:nvPr>
        </p:nvSpPr>
        <p:spPr>
          <a:xfrm>
            <a:off x="457200" y="1200150"/>
            <a:ext cx="8229600" cy="3725699"/>
          </a:xfrm>
          <a:prstGeom prst="rect">
            <a:avLst/>
          </a:prstGeom>
        </p:spPr>
        <p:txBody>
          <a:bodyPr anchorCtr="0" anchor="t" bIns="91425" lIns="91425" rIns="91425" tIns="91425">
            <a:noAutofit/>
          </a:bodyPr>
          <a:lstStyle/>
          <a:p>
            <a:pPr rtl="0">
              <a:spcBef>
                <a:spcPts val="0"/>
              </a:spcBef>
              <a:buNone/>
            </a:pPr>
            <a:r>
              <a:rPr b="1" lang="en" sz="1200">
                <a:solidFill>
                  <a:srgbClr val="222222"/>
                </a:solidFill>
              </a:rPr>
              <a:t>Text mining</a:t>
            </a:r>
            <a:r>
              <a:rPr lang="en" sz="1200">
                <a:solidFill>
                  <a:srgbClr val="222222"/>
                </a:solidFill>
              </a:rPr>
              <a:t>, also referred to as </a:t>
            </a:r>
            <a:r>
              <a:rPr b="1" lang="en" sz="1200">
                <a:solidFill>
                  <a:srgbClr val="222222"/>
                </a:solidFill>
              </a:rPr>
              <a:t>text</a:t>
            </a:r>
            <a:r>
              <a:rPr lang="en" sz="1200">
                <a:solidFill>
                  <a:srgbClr val="222222"/>
                </a:solidFill>
              </a:rPr>
              <a:t> data </a:t>
            </a:r>
            <a:r>
              <a:rPr b="1" lang="en" sz="1200">
                <a:solidFill>
                  <a:srgbClr val="222222"/>
                </a:solidFill>
              </a:rPr>
              <a:t>mining</a:t>
            </a:r>
            <a:r>
              <a:rPr lang="en" sz="1200">
                <a:solidFill>
                  <a:srgbClr val="222222"/>
                </a:solidFill>
              </a:rPr>
              <a:t>, roughly equivalent to </a:t>
            </a:r>
            <a:r>
              <a:rPr b="1" lang="en" sz="1200">
                <a:solidFill>
                  <a:srgbClr val="222222"/>
                </a:solidFill>
              </a:rPr>
              <a:t>text</a:t>
            </a:r>
            <a:r>
              <a:rPr lang="en" sz="1200">
                <a:solidFill>
                  <a:srgbClr val="222222"/>
                </a:solidFill>
              </a:rPr>
              <a:t> analytics, refers to the process of deriving high-quality information from </a:t>
            </a:r>
            <a:r>
              <a:rPr b="1" lang="en" sz="1200">
                <a:solidFill>
                  <a:srgbClr val="222222"/>
                </a:solidFill>
              </a:rPr>
              <a:t>text</a:t>
            </a:r>
            <a:r>
              <a:rPr lang="en" sz="1200">
                <a:solidFill>
                  <a:srgbClr val="222222"/>
                </a:solidFill>
              </a:rPr>
              <a:t>.</a:t>
            </a:r>
          </a:p>
          <a:p>
            <a:pPr rtl="0">
              <a:spcBef>
                <a:spcPts val="0"/>
              </a:spcBef>
              <a:buNone/>
            </a:pPr>
            <a:r>
              <a:t/>
            </a:r>
            <a:endParaRPr sz="1200">
              <a:solidFill>
                <a:srgbClr val="222222"/>
              </a:solidFill>
            </a:endParaRPr>
          </a:p>
          <a:p>
            <a:pPr rtl="0">
              <a:spcBef>
                <a:spcPts val="0"/>
              </a:spcBef>
              <a:buNone/>
            </a:pPr>
            <a:r>
              <a:rPr lang="en" sz="1200">
                <a:solidFill>
                  <a:srgbClr val="222222"/>
                </a:solidFill>
              </a:rPr>
              <a:t>Corpus - </a:t>
            </a:r>
            <a:r>
              <a:rPr lang="en" sz="1100">
                <a:solidFill>
                  <a:srgbClr val="545454"/>
                </a:solidFill>
              </a:rPr>
              <a:t> </a:t>
            </a:r>
            <a:r>
              <a:rPr b="1" lang="en" sz="1100">
                <a:solidFill>
                  <a:srgbClr val="6A6A6A"/>
                </a:solidFill>
              </a:rPr>
              <a:t>text corpus</a:t>
            </a:r>
            <a:r>
              <a:rPr lang="en" sz="1100">
                <a:solidFill>
                  <a:srgbClr val="545454"/>
                </a:solidFill>
              </a:rPr>
              <a:t> is a large and structured set of </a:t>
            </a:r>
            <a:r>
              <a:rPr b="1" lang="en" sz="1100">
                <a:solidFill>
                  <a:srgbClr val="6A6A6A"/>
                </a:solidFill>
              </a:rPr>
              <a:t>texts</a:t>
            </a:r>
            <a:r>
              <a:rPr lang="en" sz="1100">
                <a:solidFill>
                  <a:srgbClr val="545454"/>
                </a:solidFill>
              </a:rPr>
              <a:t> </a:t>
            </a:r>
          </a:p>
          <a:p>
            <a:pPr rtl="0">
              <a:spcBef>
                <a:spcPts val="0"/>
              </a:spcBef>
              <a:buNone/>
            </a:pPr>
            <a:r>
              <a:rPr lang="en" sz="1200">
                <a:solidFill>
                  <a:srgbClr val="222222"/>
                </a:solidFill>
              </a:rPr>
              <a:t>A </a:t>
            </a:r>
            <a:r>
              <a:rPr b="1" lang="en" sz="1200">
                <a:solidFill>
                  <a:srgbClr val="222222"/>
                </a:solidFill>
              </a:rPr>
              <a:t>document</a:t>
            </a:r>
            <a:r>
              <a:rPr lang="en" sz="1200">
                <a:solidFill>
                  <a:srgbClr val="222222"/>
                </a:solidFill>
              </a:rPr>
              <a:t>-</a:t>
            </a:r>
            <a:r>
              <a:rPr b="1" lang="en" sz="1200">
                <a:solidFill>
                  <a:srgbClr val="222222"/>
                </a:solidFill>
              </a:rPr>
              <a:t>term matrix</a:t>
            </a:r>
            <a:r>
              <a:rPr lang="en" sz="1200">
                <a:solidFill>
                  <a:srgbClr val="222222"/>
                </a:solidFill>
              </a:rPr>
              <a:t> or </a:t>
            </a:r>
            <a:r>
              <a:rPr b="1" lang="en" sz="1200">
                <a:solidFill>
                  <a:srgbClr val="222222"/>
                </a:solidFill>
              </a:rPr>
              <a:t>term</a:t>
            </a:r>
            <a:r>
              <a:rPr lang="en" sz="1200">
                <a:solidFill>
                  <a:srgbClr val="222222"/>
                </a:solidFill>
              </a:rPr>
              <a:t>-</a:t>
            </a:r>
            <a:r>
              <a:rPr b="1" lang="en" sz="1200">
                <a:solidFill>
                  <a:srgbClr val="222222"/>
                </a:solidFill>
              </a:rPr>
              <a:t>document matrix</a:t>
            </a:r>
            <a:r>
              <a:rPr lang="en" sz="1200">
                <a:solidFill>
                  <a:srgbClr val="222222"/>
                </a:solidFill>
              </a:rPr>
              <a:t> is a mathematical </a:t>
            </a:r>
            <a:r>
              <a:rPr b="1" lang="en" sz="1200">
                <a:solidFill>
                  <a:srgbClr val="222222"/>
                </a:solidFill>
              </a:rPr>
              <a:t>matrix</a:t>
            </a:r>
            <a:r>
              <a:rPr lang="en" sz="1200">
                <a:solidFill>
                  <a:srgbClr val="222222"/>
                </a:solidFill>
              </a:rPr>
              <a:t> that describes the frequency of </a:t>
            </a:r>
            <a:r>
              <a:rPr b="1" lang="en" sz="1200">
                <a:solidFill>
                  <a:srgbClr val="222222"/>
                </a:solidFill>
              </a:rPr>
              <a:t>terms</a:t>
            </a:r>
            <a:r>
              <a:rPr lang="en" sz="1200">
                <a:solidFill>
                  <a:srgbClr val="222222"/>
                </a:solidFill>
              </a:rPr>
              <a:t> that occur in a collection of </a:t>
            </a:r>
            <a:r>
              <a:rPr b="1" lang="en" sz="1200">
                <a:solidFill>
                  <a:srgbClr val="222222"/>
                </a:solidFill>
              </a:rPr>
              <a:t>documents</a:t>
            </a:r>
            <a:r>
              <a:rPr lang="en" sz="1200">
                <a:solidFill>
                  <a:srgbClr val="222222"/>
                </a:solidFill>
              </a:rPr>
              <a:t>. </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252525"/>
                </a:solidFill>
              </a:rPr>
              <a:t>D1 = "I like databases"</a:t>
            </a:r>
          </a:p>
          <a:p>
            <a:pPr indent="-298450" lvl="0" marL="685800" rtl="0">
              <a:lnSpc>
                <a:spcPct val="122181"/>
              </a:lnSpc>
              <a:spcBef>
                <a:spcPts val="300"/>
              </a:spcBef>
              <a:spcAft>
                <a:spcPts val="100"/>
              </a:spcAft>
              <a:buClr>
                <a:srgbClr val="252525"/>
              </a:buClr>
              <a:buSzPct val="100000"/>
              <a:buFont typeface="Arial"/>
              <a:buChar char="●"/>
            </a:pPr>
            <a:r>
              <a:rPr lang="en" sz="1100">
                <a:solidFill>
                  <a:srgbClr val="252525"/>
                </a:solidFill>
              </a:rPr>
              <a:t>D2 = "I hate databases",</a:t>
            </a:r>
          </a:p>
          <a:p>
            <a:pPr lvl="0" rtl="0">
              <a:lnSpc>
                <a:spcPct val="122181"/>
              </a:lnSpc>
              <a:spcBef>
                <a:spcPts val="0"/>
              </a:spcBef>
              <a:spcAft>
                <a:spcPts val="600"/>
              </a:spcAft>
              <a:buClr>
                <a:schemeClr val="dk1"/>
              </a:buClr>
              <a:buSzPct val="100000"/>
              <a:buFont typeface="Arial"/>
              <a:buNone/>
            </a:pPr>
            <a:r>
              <a:rPr lang="en" sz="1100">
                <a:solidFill>
                  <a:srgbClr val="252525"/>
                </a:solidFill>
              </a:rPr>
              <a:t>then the document-term matrix would be:</a:t>
            </a:r>
          </a:p>
          <a:p>
            <a:pPr rtl="0">
              <a:spcBef>
                <a:spcPts val="0"/>
              </a:spcBef>
              <a:buNone/>
            </a:pPr>
            <a:r>
              <a:t/>
            </a:r>
            <a:endParaRPr sz="1200">
              <a:solidFill>
                <a:srgbClr val="222222"/>
              </a:solidFill>
            </a:endParaRPr>
          </a:p>
          <a:p>
            <a:pPr rtl="0">
              <a:spcBef>
                <a:spcPts val="0"/>
              </a:spcBef>
              <a:buNone/>
            </a:pPr>
            <a:r>
              <a:t/>
            </a:r>
            <a:endParaRPr sz="1200">
              <a:solidFill>
                <a:srgbClr val="222222"/>
              </a:solidFill>
            </a:endParaRPr>
          </a:p>
          <a:p>
            <a:pPr rtl="0">
              <a:spcBef>
                <a:spcPts val="0"/>
              </a:spcBef>
              <a:buNone/>
            </a:pPr>
            <a:r>
              <a:t/>
            </a:r>
            <a:endParaRPr sz="1200">
              <a:solidFill>
                <a:srgbClr val="222222"/>
              </a:solidFill>
            </a:endParaRPr>
          </a:p>
          <a:p>
            <a:pPr rtl="0">
              <a:spcBef>
                <a:spcPts val="0"/>
              </a:spcBef>
              <a:buNone/>
            </a:pPr>
            <a:r>
              <a:t/>
            </a:r>
            <a:endParaRPr sz="1200">
              <a:solidFill>
                <a:srgbClr val="222222"/>
              </a:solidFill>
            </a:endParaRPr>
          </a:p>
          <a:p>
            <a:pPr lvl="0" rtl="0">
              <a:spcBef>
                <a:spcPts val="0"/>
              </a:spcBef>
              <a:buNone/>
            </a:pPr>
            <a:r>
              <a:t/>
            </a:r>
            <a:endParaRPr sz="1100">
              <a:solidFill>
                <a:srgbClr val="545454"/>
              </a:solidFill>
            </a:endParaRPr>
          </a:p>
        </p:txBody>
      </p:sp>
      <p:graphicFrame>
        <p:nvGraphicFramePr>
          <p:cNvPr id="712" name="Shape 712"/>
          <p:cNvGraphicFramePr/>
          <p:nvPr/>
        </p:nvGraphicFramePr>
        <p:xfrm>
          <a:off x="1539300" y="3646250"/>
          <a:ext cx="3000000" cy="3000000"/>
        </p:xfrm>
        <a:graphic>
          <a:graphicData uri="http://schemas.openxmlformats.org/drawingml/2006/table">
            <a:tbl>
              <a:tblPr>
                <a:solidFill>
                  <a:srgbClr val="FFFFFF"/>
                </a:solidFill>
                <a:tableStyleId>{2E8FC32D-FE82-4749-B114-E1D104232D7C}</a:tableStyleId>
              </a:tblPr>
              <a:tblGrid>
                <a:gridCol w="3484875"/>
                <a:gridCol w="417550"/>
                <a:gridCol w="524000"/>
                <a:gridCol w="470025"/>
                <a:gridCol w="1869425"/>
              </a:tblGrid>
              <a:tr h="396200">
                <a:tc>
                  <a:txBody>
                    <a:bodyPr>
                      <a:noAutofit/>
                    </a:bodyPr>
                    <a:lstStyle/>
                    <a:p>
                      <a:pPr lvl="0" rtl="0">
                        <a:spcBef>
                          <a:spcPts val="0"/>
                        </a:spcBef>
                        <a:buNone/>
                      </a:pPr>
                      <a:r>
                        <a:t/>
                      </a:r>
                      <a:endParaRPr/>
                    </a:p>
                  </a:txBody>
                  <a:tcPr marT="91425" marB="91425" marR="91425" marL="91425"/>
                </a:tc>
                <a:tc>
                  <a:txBody>
                    <a:bodyPr>
                      <a:noAutofit/>
                    </a:bodyPr>
                    <a:lstStyle/>
                    <a:p>
                      <a:pPr lvl="0" rtl="0" algn="ctr">
                        <a:lnSpc>
                          <a:spcPct val="122181"/>
                        </a:lnSpc>
                        <a:spcBef>
                          <a:spcPts val="0"/>
                        </a:spcBef>
                        <a:buNone/>
                      </a:pPr>
                      <a:r>
                        <a:rPr b="1" lang="en" sz="1100">
                          <a:solidFill>
                            <a:srgbClr val="252525"/>
                          </a:solidFill>
                        </a:rPr>
                        <a:t>I</a:t>
                      </a:r>
                    </a:p>
                  </a:txBody>
                  <a:tcPr marT="91425" marB="91425" marR="91425" marL="91425"/>
                </a:tc>
                <a:tc>
                  <a:txBody>
                    <a:bodyPr>
                      <a:noAutofit/>
                    </a:bodyPr>
                    <a:lstStyle/>
                    <a:p>
                      <a:pPr lvl="0" rtl="0" algn="ctr">
                        <a:lnSpc>
                          <a:spcPct val="122181"/>
                        </a:lnSpc>
                        <a:spcBef>
                          <a:spcPts val="0"/>
                        </a:spcBef>
                        <a:buNone/>
                      </a:pPr>
                      <a:r>
                        <a:rPr b="1" lang="en" sz="1100">
                          <a:solidFill>
                            <a:srgbClr val="252525"/>
                          </a:solidFill>
                        </a:rPr>
                        <a:t>like</a:t>
                      </a:r>
                    </a:p>
                  </a:txBody>
                  <a:tcPr marT="91425" marB="91425" marR="91425" marL="91425"/>
                </a:tc>
                <a:tc>
                  <a:txBody>
                    <a:bodyPr>
                      <a:noAutofit/>
                    </a:bodyPr>
                    <a:lstStyle/>
                    <a:p>
                      <a:pPr lvl="0" rtl="0" algn="ctr">
                        <a:lnSpc>
                          <a:spcPct val="122181"/>
                        </a:lnSpc>
                        <a:spcBef>
                          <a:spcPts val="0"/>
                        </a:spcBef>
                        <a:buNone/>
                      </a:pPr>
                      <a:r>
                        <a:rPr b="1" lang="en" sz="1100">
                          <a:solidFill>
                            <a:srgbClr val="252525"/>
                          </a:solidFill>
                        </a:rPr>
                        <a:t>hate</a:t>
                      </a:r>
                    </a:p>
                  </a:txBody>
                  <a:tcPr marT="91425" marB="91425" marR="91425" marL="91425"/>
                </a:tc>
                <a:tc>
                  <a:txBody>
                    <a:bodyPr>
                      <a:noAutofit/>
                    </a:bodyPr>
                    <a:lstStyle/>
                    <a:p>
                      <a:pPr lvl="0" rtl="0" algn="ctr">
                        <a:lnSpc>
                          <a:spcPct val="122181"/>
                        </a:lnSpc>
                        <a:spcBef>
                          <a:spcPts val="0"/>
                        </a:spcBef>
                        <a:buNone/>
                      </a:pPr>
                      <a:r>
                        <a:rPr b="1" lang="en" sz="1100">
                          <a:solidFill>
                            <a:srgbClr val="252525"/>
                          </a:solidFill>
                        </a:rPr>
                        <a:t>databases</a:t>
                      </a:r>
                    </a:p>
                  </a:txBody>
                  <a:tcPr marT="91425" marB="91425" marR="91425" marL="91425"/>
                </a:tc>
              </a:tr>
              <a:tr h="200025">
                <a:tc>
                  <a:txBody>
                    <a:bodyPr>
                      <a:noAutofit/>
                    </a:bodyPr>
                    <a:lstStyle/>
                    <a:p>
                      <a:pPr lvl="0" rtl="0">
                        <a:lnSpc>
                          <a:spcPct val="122181"/>
                        </a:lnSpc>
                        <a:spcBef>
                          <a:spcPts val="0"/>
                        </a:spcBef>
                        <a:buNone/>
                      </a:pPr>
                      <a:r>
                        <a:rPr b="1" lang="en" sz="1100">
                          <a:solidFill>
                            <a:srgbClr val="252525"/>
                          </a:solidFill>
                        </a:rPr>
                        <a:t>D1</a:t>
                      </a:r>
                    </a:p>
                  </a:txBody>
                  <a:tcPr marT="91425" marB="91425" marR="91425" marL="91425"/>
                </a:tc>
                <a:tc>
                  <a:txBody>
                    <a:bodyPr>
                      <a:noAutofit/>
                    </a:bodyPr>
                    <a:lstStyle/>
                    <a:p>
                      <a:pPr lvl="0" rtl="0">
                        <a:lnSpc>
                          <a:spcPct val="122181"/>
                        </a:lnSpc>
                        <a:spcBef>
                          <a:spcPts val="0"/>
                        </a:spcBef>
                        <a:buNone/>
                      </a:pPr>
                      <a:r>
                        <a:rPr lang="en" sz="1100">
                          <a:solidFill>
                            <a:srgbClr val="252525"/>
                          </a:solidFill>
                        </a:rPr>
                        <a:t>1</a:t>
                      </a:r>
                    </a:p>
                  </a:txBody>
                  <a:tcPr marT="91425" marB="91425" marR="91425" marL="91425"/>
                </a:tc>
                <a:tc>
                  <a:txBody>
                    <a:bodyPr>
                      <a:noAutofit/>
                    </a:bodyPr>
                    <a:lstStyle/>
                    <a:p>
                      <a:pPr lvl="0" rtl="0">
                        <a:lnSpc>
                          <a:spcPct val="122181"/>
                        </a:lnSpc>
                        <a:spcBef>
                          <a:spcPts val="0"/>
                        </a:spcBef>
                        <a:buNone/>
                      </a:pPr>
                      <a:r>
                        <a:rPr lang="en" sz="1100">
                          <a:solidFill>
                            <a:srgbClr val="252525"/>
                          </a:solidFill>
                        </a:rPr>
                        <a:t>1</a:t>
                      </a:r>
                    </a:p>
                  </a:txBody>
                  <a:tcPr marT="91425" marB="91425" marR="91425" marL="91425"/>
                </a:tc>
                <a:tc>
                  <a:txBody>
                    <a:bodyPr>
                      <a:noAutofit/>
                    </a:bodyPr>
                    <a:lstStyle/>
                    <a:p>
                      <a:pPr lvl="0" rtl="0">
                        <a:lnSpc>
                          <a:spcPct val="122181"/>
                        </a:lnSpc>
                        <a:spcBef>
                          <a:spcPts val="0"/>
                        </a:spcBef>
                        <a:buNone/>
                      </a:pPr>
                      <a:r>
                        <a:rPr lang="en" sz="1100">
                          <a:solidFill>
                            <a:srgbClr val="252525"/>
                          </a:solidFill>
                        </a:rPr>
                        <a:t>0</a:t>
                      </a:r>
                    </a:p>
                  </a:txBody>
                  <a:tcPr marT="91425" marB="91425" marR="91425" marL="91425"/>
                </a:tc>
                <a:tc>
                  <a:txBody>
                    <a:bodyPr>
                      <a:noAutofit/>
                    </a:bodyPr>
                    <a:lstStyle/>
                    <a:p>
                      <a:pPr lvl="0" rtl="0">
                        <a:lnSpc>
                          <a:spcPct val="122181"/>
                        </a:lnSpc>
                        <a:spcBef>
                          <a:spcPts val="0"/>
                        </a:spcBef>
                        <a:buNone/>
                      </a:pPr>
                      <a:r>
                        <a:rPr lang="en" sz="1100">
                          <a:solidFill>
                            <a:srgbClr val="252525"/>
                          </a:solidFill>
                        </a:rPr>
                        <a:t>1</a:t>
                      </a:r>
                    </a:p>
                  </a:txBody>
                  <a:tcPr marT="91425" marB="91425" marR="91425" marL="91425"/>
                </a:tc>
              </a:tr>
              <a:tr h="361950">
                <a:tc>
                  <a:txBody>
                    <a:bodyPr>
                      <a:noAutofit/>
                    </a:bodyPr>
                    <a:lstStyle/>
                    <a:p>
                      <a:pPr lvl="0" rtl="0">
                        <a:lnSpc>
                          <a:spcPct val="122181"/>
                        </a:lnSpc>
                        <a:spcBef>
                          <a:spcPts val="0"/>
                        </a:spcBef>
                        <a:buNone/>
                      </a:pPr>
                      <a:r>
                        <a:rPr b="1" lang="en" sz="1100">
                          <a:solidFill>
                            <a:srgbClr val="252525"/>
                          </a:solidFill>
                        </a:rPr>
                        <a:t>D2</a:t>
                      </a:r>
                    </a:p>
                  </a:txBody>
                  <a:tcPr marT="91425" marB="91425" marR="91425" marL="91425"/>
                </a:tc>
                <a:tc>
                  <a:txBody>
                    <a:bodyPr>
                      <a:noAutofit/>
                    </a:bodyPr>
                    <a:lstStyle/>
                    <a:p>
                      <a:pPr lvl="0" rtl="0">
                        <a:lnSpc>
                          <a:spcPct val="122181"/>
                        </a:lnSpc>
                        <a:spcBef>
                          <a:spcPts val="0"/>
                        </a:spcBef>
                        <a:buNone/>
                      </a:pPr>
                      <a:r>
                        <a:rPr lang="en" sz="1100">
                          <a:solidFill>
                            <a:srgbClr val="252525"/>
                          </a:solidFill>
                        </a:rPr>
                        <a:t>1</a:t>
                      </a:r>
                    </a:p>
                  </a:txBody>
                  <a:tcPr marT="91425" marB="91425" marR="91425" marL="91425"/>
                </a:tc>
                <a:tc>
                  <a:txBody>
                    <a:bodyPr>
                      <a:noAutofit/>
                    </a:bodyPr>
                    <a:lstStyle/>
                    <a:p>
                      <a:pPr lvl="0" rtl="0">
                        <a:lnSpc>
                          <a:spcPct val="122181"/>
                        </a:lnSpc>
                        <a:spcBef>
                          <a:spcPts val="0"/>
                        </a:spcBef>
                        <a:buNone/>
                      </a:pPr>
                      <a:r>
                        <a:rPr lang="en" sz="1100">
                          <a:solidFill>
                            <a:srgbClr val="252525"/>
                          </a:solidFill>
                        </a:rPr>
                        <a:t>0</a:t>
                      </a:r>
                    </a:p>
                  </a:txBody>
                  <a:tcPr marT="91425" marB="91425" marR="91425" marL="91425"/>
                </a:tc>
                <a:tc>
                  <a:txBody>
                    <a:bodyPr>
                      <a:noAutofit/>
                    </a:bodyPr>
                    <a:lstStyle/>
                    <a:p>
                      <a:pPr lvl="0" rtl="0">
                        <a:lnSpc>
                          <a:spcPct val="122181"/>
                        </a:lnSpc>
                        <a:spcBef>
                          <a:spcPts val="0"/>
                        </a:spcBef>
                        <a:buNone/>
                      </a:pPr>
                      <a:r>
                        <a:rPr lang="en" sz="1100">
                          <a:solidFill>
                            <a:srgbClr val="252525"/>
                          </a:solidFill>
                        </a:rPr>
                        <a:t>1</a:t>
                      </a:r>
                    </a:p>
                  </a:txBody>
                  <a:tcPr marT="91425" marB="91425" marR="91425" marL="91425"/>
                </a:tc>
                <a:tc>
                  <a:txBody>
                    <a:bodyPr>
                      <a:noAutofit/>
                    </a:bodyPr>
                    <a:lstStyle/>
                    <a:p>
                      <a:pPr lvl="0" rtl="0">
                        <a:lnSpc>
                          <a:spcPct val="122181"/>
                        </a:lnSpc>
                        <a:spcBef>
                          <a:spcPts val="0"/>
                        </a:spcBef>
                        <a:buNone/>
                      </a:pPr>
                      <a:r>
                        <a:rPr lang="en" sz="1100">
                          <a:solidFill>
                            <a:srgbClr val="252525"/>
                          </a:solidFill>
                        </a:rPr>
                        <a:t>1</a:t>
                      </a:r>
                    </a:p>
                    <a:p>
                      <a:pPr lvl="0" rtl="0">
                        <a:lnSpc>
                          <a:spcPct val="122181"/>
                        </a:lnSpc>
                        <a:spcBef>
                          <a:spcPts val="0"/>
                        </a:spcBef>
                        <a:buNone/>
                      </a:pPr>
                      <a:r>
                        <a:t/>
                      </a:r>
                      <a:endParaRPr sz="1100">
                        <a:solidFill>
                          <a:srgbClr val="252525"/>
                        </a:solidFill>
                      </a:endParaRPr>
                    </a:p>
                  </a:txBody>
                  <a:tcPr marT="91425" marB="91425" marR="91425" marL="91425"/>
                </a:tc>
              </a:tr>
            </a:tbl>
          </a:graphicData>
        </a:graphic>
      </p:graphicFrame>
    </p:spTree>
  </p:cSld>
  <p:clrMapOvr>
    <a:masterClrMapping/>
  </p:clrMapOvr>
  <p:transition spd="slow">
    <p:cut/>
  </p:transition>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16" name="Shape 716"/>
        <p:cNvGrpSpPr/>
        <p:nvPr/>
      </p:nvGrpSpPr>
      <p:grpSpPr>
        <a:xfrm>
          <a:off x="0" y="0"/>
          <a:ext cx="0" cy="0"/>
          <a:chOff x="0" y="0"/>
          <a:chExt cx="0" cy="0"/>
        </a:xfrm>
      </p:grpSpPr>
      <p:sp>
        <p:nvSpPr>
          <p:cNvPr id="717" name="Shape 717"/>
          <p:cNvSpPr txBox="1"/>
          <p:nvPr>
            <p:ph type="title"/>
          </p:nvPr>
        </p:nvSpPr>
        <p:spPr>
          <a:xfrm>
            <a:off x="457200" y="205978"/>
            <a:ext cx="8229600" cy="857400"/>
          </a:xfrm>
          <a:prstGeom prst="rect">
            <a:avLst/>
          </a:prstGeom>
        </p:spPr>
        <p:txBody>
          <a:bodyPr anchorCtr="0" anchor="b" bIns="91425" lIns="91425" rIns="91425" tIns="91425">
            <a:noAutofit/>
          </a:bodyPr>
          <a:lstStyle/>
          <a:p>
            <a:pPr>
              <a:spcBef>
                <a:spcPts val="0"/>
              </a:spcBef>
              <a:buNone/>
            </a:pPr>
            <a:r>
              <a:rPr lang="en"/>
              <a:t>Text Mining</a:t>
            </a:r>
          </a:p>
        </p:txBody>
      </p:sp>
      <p:sp>
        <p:nvSpPr>
          <p:cNvPr id="718" name="Shape 718"/>
          <p:cNvSpPr txBox="1"/>
          <p:nvPr>
            <p:ph idx="1" type="body"/>
          </p:nvPr>
        </p:nvSpPr>
        <p:spPr>
          <a:xfrm>
            <a:off x="457200" y="1200150"/>
            <a:ext cx="8229600" cy="3725699"/>
          </a:xfrm>
          <a:prstGeom prst="rect">
            <a:avLst/>
          </a:prstGeom>
        </p:spPr>
        <p:txBody>
          <a:bodyPr anchorCtr="0" anchor="t" bIns="91425" lIns="91425" rIns="91425" tIns="91425">
            <a:noAutofit/>
          </a:bodyPr>
          <a:lstStyle/>
          <a:p>
            <a:pPr rtl="0">
              <a:spcBef>
                <a:spcPts val="0"/>
              </a:spcBef>
              <a:buNone/>
            </a:pPr>
            <a:r>
              <a:rPr lang="en" sz="1100" u="sng">
                <a:solidFill>
                  <a:schemeClr val="hlink"/>
                </a:solidFill>
                <a:hlinkClick r:id="rId3"/>
              </a:rPr>
              <a:t>http://www.rdatamining.com/examples/text-mining</a:t>
            </a:r>
          </a:p>
          <a:p>
            <a:pPr rtl="0">
              <a:spcBef>
                <a:spcPts val="0"/>
              </a:spcBef>
              <a:buNone/>
            </a:pPr>
            <a:r>
              <a:t/>
            </a:r>
            <a:endParaRPr sz="1100"/>
          </a:p>
          <a:p>
            <a:pPr indent="-298450" lvl="0" marL="457200" rtl="0">
              <a:lnSpc>
                <a:spcPct val="115000"/>
              </a:lnSpc>
              <a:spcBef>
                <a:spcPts val="1400"/>
              </a:spcBef>
              <a:spcAft>
                <a:spcPts val="400"/>
              </a:spcAft>
              <a:buClr>
                <a:schemeClr val="dk1"/>
              </a:buClr>
              <a:buSzPct val="84615"/>
              <a:buFont typeface="Arial"/>
              <a:buAutoNum type="arabicPeriod"/>
            </a:pPr>
            <a:r>
              <a:rPr b="1" lang="en" sz="1300"/>
              <a:t>Retrieving Text</a:t>
            </a:r>
          </a:p>
          <a:p>
            <a:pPr indent="-298450" lvl="0" marL="457200" rtl="0">
              <a:lnSpc>
                <a:spcPct val="115000"/>
              </a:lnSpc>
              <a:spcBef>
                <a:spcPts val="1400"/>
              </a:spcBef>
              <a:spcAft>
                <a:spcPts val="400"/>
              </a:spcAft>
              <a:buClr>
                <a:schemeClr val="dk1"/>
              </a:buClr>
              <a:buSzPct val="84615"/>
              <a:buFont typeface="Arial"/>
              <a:buAutoNum type="arabicPeriod"/>
            </a:pPr>
            <a:r>
              <a:rPr b="1" lang="en" sz="1300"/>
              <a:t>Transforming Text to  corpus</a:t>
            </a:r>
          </a:p>
          <a:p>
            <a:pPr indent="-298450" lvl="0" marL="457200" rtl="0">
              <a:spcBef>
                <a:spcPts val="0"/>
              </a:spcBef>
              <a:buClr>
                <a:schemeClr val="dk1"/>
              </a:buClr>
              <a:buSzPct val="100000"/>
              <a:buFont typeface="Arial"/>
              <a:buAutoNum type="arabicPeriod"/>
            </a:pPr>
            <a:r>
              <a:rPr lang="en" sz="1100"/>
              <a:t>Cleaning Text (lowercase, punctuation, numbers, commonly used words (stop words))</a:t>
            </a:r>
          </a:p>
          <a:p>
            <a:pPr indent="-298450" lvl="0" marL="457200" rtl="0">
              <a:lnSpc>
                <a:spcPct val="115000"/>
              </a:lnSpc>
              <a:spcBef>
                <a:spcPts val="1400"/>
              </a:spcBef>
              <a:spcAft>
                <a:spcPts val="400"/>
              </a:spcAft>
              <a:buClr>
                <a:schemeClr val="dk1"/>
              </a:buClr>
              <a:buSzPct val="84615"/>
              <a:buFont typeface="Arial"/>
              <a:buAutoNum type="arabicPeriod"/>
            </a:pPr>
            <a:r>
              <a:rPr b="1" lang="en" sz="1300"/>
              <a:t>Stemming Words</a:t>
            </a:r>
          </a:p>
          <a:p>
            <a:pPr indent="-298450" lvl="0" marL="457200" rtl="0">
              <a:lnSpc>
                <a:spcPct val="115000"/>
              </a:lnSpc>
              <a:spcBef>
                <a:spcPts val="1400"/>
              </a:spcBef>
              <a:spcAft>
                <a:spcPts val="400"/>
              </a:spcAft>
              <a:buClr>
                <a:schemeClr val="dk1"/>
              </a:buClr>
              <a:buSzPct val="84615"/>
              <a:buFont typeface="Arial"/>
              <a:buAutoNum type="arabicPeriod"/>
            </a:pPr>
            <a:r>
              <a:rPr b="1" lang="en" sz="1300"/>
              <a:t>Building a Document-Term Matrix</a:t>
            </a:r>
          </a:p>
          <a:p>
            <a:pPr indent="-298450" lvl="0" marL="457200" rtl="0">
              <a:lnSpc>
                <a:spcPct val="115000"/>
              </a:lnSpc>
              <a:spcBef>
                <a:spcPts val="1400"/>
              </a:spcBef>
              <a:spcAft>
                <a:spcPts val="400"/>
              </a:spcAft>
              <a:buClr>
                <a:schemeClr val="dk1"/>
              </a:buClr>
              <a:buSzPct val="84615"/>
              <a:buFont typeface="Arial"/>
              <a:buAutoNum type="arabicPeriod"/>
            </a:pPr>
            <a:r>
              <a:rPr b="1" lang="en" sz="1300"/>
              <a:t>Frequent Terms and Associations</a:t>
            </a:r>
          </a:p>
          <a:p>
            <a:pPr indent="-298450" lvl="0" marL="457200" rtl="0">
              <a:lnSpc>
                <a:spcPct val="115000"/>
              </a:lnSpc>
              <a:spcBef>
                <a:spcPts val="1400"/>
              </a:spcBef>
              <a:spcAft>
                <a:spcPts val="400"/>
              </a:spcAft>
              <a:buClr>
                <a:schemeClr val="dk1"/>
              </a:buClr>
              <a:buSzPct val="84615"/>
              <a:buFont typeface="Arial"/>
              <a:buAutoNum type="arabicPeriod"/>
            </a:pPr>
            <a:r>
              <a:rPr b="1" lang="en" sz="1300"/>
              <a:t>Word Cloud</a:t>
            </a:r>
          </a:p>
          <a:p>
            <a:pPr lvl="0" rtl="0">
              <a:lnSpc>
                <a:spcPct val="115000"/>
              </a:lnSpc>
              <a:spcBef>
                <a:spcPts val="0"/>
              </a:spcBef>
              <a:buNone/>
            </a:pPr>
            <a:r>
              <a:t/>
            </a:r>
            <a:endParaRPr b="1" sz="1300"/>
          </a:p>
          <a:p>
            <a:pPr lvl="0" rtl="0">
              <a:lnSpc>
                <a:spcPct val="115000"/>
              </a:lnSpc>
              <a:spcBef>
                <a:spcPts val="0"/>
              </a:spcBef>
              <a:buNone/>
            </a:pPr>
            <a:r>
              <a:t/>
            </a:r>
            <a:endParaRPr sz="1100"/>
          </a:p>
          <a:p>
            <a:pPr>
              <a:spcBef>
                <a:spcPts val="0"/>
              </a:spcBef>
              <a:buNone/>
            </a:pPr>
            <a:r>
              <a:t/>
            </a:r>
            <a:endParaRP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7" name="Shape 197"/>
        <p:cNvGrpSpPr/>
        <p:nvPr/>
      </p:nvGrpSpPr>
      <p:grpSpPr>
        <a:xfrm>
          <a:off x="0" y="0"/>
          <a:ext cx="0" cy="0"/>
          <a:chOff x="0" y="0"/>
          <a:chExt cx="0" cy="0"/>
        </a:xfrm>
      </p:grpSpPr>
      <p:sp>
        <p:nvSpPr>
          <p:cNvPr id="198" name="Shape 198"/>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solidFill>
                  <a:srgbClr val="000000"/>
                </a:solidFill>
              </a:rPr>
              <a:t>Support Team</a:t>
            </a:r>
          </a:p>
        </p:txBody>
      </p:sp>
      <p:sp>
        <p:nvSpPr>
          <p:cNvPr id="199" name="Shape 199"/>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rtl="0">
              <a:spcBef>
                <a:spcPts val="0"/>
              </a:spcBef>
              <a:buNone/>
            </a:pPr>
            <a:r>
              <a:t/>
            </a:r>
            <a:endParaRPr>
              <a:solidFill>
                <a:srgbClr val="000000"/>
              </a:solidFill>
            </a:endParaRPr>
          </a:p>
          <a:p>
            <a:pPr rtl="0">
              <a:spcBef>
                <a:spcPts val="0"/>
              </a:spcBef>
              <a:buNone/>
            </a:pPr>
            <a:r>
              <a:t/>
            </a:r>
            <a:endParaRPr>
              <a:solidFill>
                <a:srgbClr val="000000"/>
              </a:solidFill>
            </a:endParaRPr>
          </a:p>
          <a:p>
            <a:pPr rtl="0">
              <a:spcBef>
                <a:spcPts val="0"/>
              </a:spcBef>
              <a:buNone/>
            </a:pPr>
            <a:r>
              <a:t/>
            </a:r>
            <a:endParaRPr>
              <a:solidFill>
                <a:srgbClr val="000000"/>
              </a:solidFill>
            </a:endParaRPr>
          </a:p>
          <a:p>
            <a:pPr lvl="0" rtl="0">
              <a:spcBef>
                <a:spcPts val="0"/>
              </a:spcBef>
              <a:buNone/>
            </a:pPr>
            <a:r>
              <a:rPr lang="en">
                <a:solidFill>
                  <a:srgbClr val="000000"/>
                </a:solidFill>
              </a:rPr>
              <a:t> </a:t>
            </a:r>
          </a:p>
          <a:p>
            <a:pPr lvl="0" rtl="0">
              <a:spcBef>
                <a:spcPts val="0"/>
              </a:spcBef>
              <a:buNone/>
            </a:pPr>
            <a:r>
              <a:rPr lang="en">
                <a:solidFill>
                  <a:srgbClr val="000000"/>
                </a:solidFill>
              </a:rPr>
              <a:t> </a:t>
            </a:r>
          </a:p>
          <a:p>
            <a:pPr lvl="0" rtl="0">
              <a:spcBef>
                <a:spcPts val="0"/>
              </a:spcBef>
              <a:buNone/>
            </a:pPr>
            <a:r>
              <a:rPr lang="en">
                <a:solidFill>
                  <a:srgbClr val="000000"/>
                </a:solidFill>
              </a:rPr>
              <a:t>Madhuresh   </a:t>
            </a:r>
          </a:p>
          <a:p>
            <a:pPr lvl="0" rtl="0">
              <a:spcBef>
                <a:spcPts val="0"/>
              </a:spcBef>
              <a:buNone/>
            </a:pPr>
            <a:r>
              <a:t/>
            </a:r>
            <a:endParaRPr>
              <a:solidFill>
                <a:srgbClr val="000000"/>
              </a:solidFill>
            </a:endParaRPr>
          </a:p>
          <a:p>
            <a:pPr lvl="0" rtl="0">
              <a:spcBef>
                <a:spcPts val="0"/>
              </a:spcBef>
              <a:buNone/>
            </a:pPr>
            <a:r>
              <a:t/>
            </a:r>
            <a:endParaRPr>
              <a:solidFill>
                <a:srgbClr val="000000"/>
              </a:solidFill>
            </a:endParaRPr>
          </a:p>
          <a:p>
            <a:pPr lvl="0" rtl="0">
              <a:spcBef>
                <a:spcPts val="0"/>
              </a:spcBef>
              <a:buNone/>
            </a:pPr>
            <a:r>
              <a:t/>
            </a:r>
            <a:endParaRPr>
              <a:solidFill>
                <a:srgbClr val="000000"/>
              </a:solidFill>
            </a:endParaRPr>
          </a:p>
          <a:p>
            <a:pPr lvl="0" rtl="0">
              <a:spcBef>
                <a:spcPts val="0"/>
              </a:spcBef>
              <a:buNone/>
            </a:pPr>
            <a:r>
              <a:t/>
            </a:r>
            <a:endParaRPr>
              <a:solidFill>
                <a:srgbClr val="000000"/>
              </a:solidFill>
            </a:endParaRPr>
          </a:p>
        </p:txBody>
      </p:sp>
    </p:spTree>
  </p:cSld>
  <p:clrMapOvr>
    <a:masterClrMapping/>
  </p:clrMapOvr>
  <p:transition spd="slow">
    <p:cut/>
  </p:transition>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22" name="Shape 722"/>
        <p:cNvGrpSpPr/>
        <p:nvPr/>
      </p:nvGrpSpPr>
      <p:grpSpPr>
        <a:xfrm>
          <a:off x="0" y="0"/>
          <a:ext cx="0" cy="0"/>
          <a:chOff x="0" y="0"/>
          <a:chExt cx="0" cy="0"/>
        </a:xfrm>
      </p:grpSpPr>
      <p:sp>
        <p:nvSpPr>
          <p:cNvPr id="723" name="Shape 723"/>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Sentiment Analysis</a:t>
            </a:r>
          </a:p>
          <a:p>
            <a:pPr lvl="0" rtl="0">
              <a:spcBef>
                <a:spcPts val="0"/>
              </a:spcBef>
              <a:buNone/>
            </a:pPr>
            <a:r>
              <a:rPr lang="en" sz="1200"/>
              <a:t> </a:t>
            </a:r>
          </a:p>
        </p:txBody>
      </p:sp>
      <p:sp>
        <p:nvSpPr>
          <p:cNvPr id="724" name="Shape 724"/>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lnSpc>
                <a:spcPct val="122181"/>
              </a:lnSpc>
              <a:spcBef>
                <a:spcPts val="0"/>
              </a:spcBef>
              <a:spcAft>
                <a:spcPts val="600"/>
              </a:spcAft>
              <a:buClr>
                <a:schemeClr val="dk1"/>
              </a:buClr>
              <a:buSzPct val="100000"/>
              <a:buFont typeface="Arial"/>
              <a:buNone/>
            </a:pPr>
            <a:r>
              <a:rPr b="1" lang="en" sz="1100">
                <a:solidFill>
                  <a:srgbClr val="252525"/>
                </a:solidFill>
              </a:rPr>
              <a:t>Sentiment analysis</a:t>
            </a:r>
            <a:r>
              <a:rPr lang="en" sz="1100">
                <a:solidFill>
                  <a:srgbClr val="252525"/>
                </a:solidFill>
              </a:rPr>
              <a:t> (also known as </a:t>
            </a:r>
            <a:r>
              <a:rPr b="1" lang="en" sz="1100">
                <a:solidFill>
                  <a:srgbClr val="252525"/>
                </a:solidFill>
              </a:rPr>
              <a:t>opinion mining</a:t>
            </a:r>
            <a:r>
              <a:rPr lang="en" sz="1100">
                <a:solidFill>
                  <a:srgbClr val="252525"/>
                </a:solidFill>
              </a:rPr>
              <a:t>) refers to the use of </a:t>
            </a:r>
            <a:r>
              <a:rPr lang="en" sz="1100">
                <a:solidFill>
                  <a:srgbClr val="0B0080"/>
                </a:solidFill>
                <a:hlinkClick r:id="rId3"/>
              </a:rPr>
              <a:t>natural language processing</a:t>
            </a:r>
            <a:r>
              <a:rPr lang="en" sz="1100">
                <a:solidFill>
                  <a:srgbClr val="252525"/>
                </a:solidFill>
              </a:rPr>
              <a:t>, </a:t>
            </a:r>
            <a:r>
              <a:rPr lang="en" sz="1100">
                <a:solidFill>
                  <a:srgbClr val="0B0080"/>
                </a:solidFill>
                <a:hlinkClick r:id="rId4"/>
              </a:rPr>
              <a:t>text analysis</a:t>
            </a:r>
            <a:r>
              <a:rPr lang="en" sz="1100">
                <a:solidFill>
                  <a:srgbClr val="252525"/>
                </a:solidFill>
              </a:rPr>
              <a:t> and</a:t>
            </a:r>
            <a:r>
              <a:rPr lang="en" sz="1100">
                <a:solidFill>
                  <a:srgbClr val="0B0080"/>
                </a:solidFill>
                <a:hlinkClick r:id="rId5"/>
              </a:rPr>
              <a:t>computational linguistics</a:t>
            </a:r>
            <a:r>
              <a:rPr lang="en" sz="1100">
                <a:solidFill>
                  <a:srgbClr val="252525"/>
                </a:solidFill>
              </a:rPr>
              <a:t> to identify and extract subjective information in source materials.</a:t>
            </a:r>
          </a:p>
          <a:p>
            <a:pPr lvl="0" rtl="0">
              <a:lnSpc>
                <a:spcPct val="122181"/>
              </a:lnSpc>
              <a:spcBef>
                <a:spcPts val="0"/>
              </a:spcBef>
              <a:spcAft>
                <a:spcPts val="600"/>
              </a:spcAft>
              <a:buClr>
                <a:schemeClr val="dk1"/>
              </a:buClr>
              <a:buSzPct val="100000"/>
              <a:buFont typeface="Arial"/>
              <a:buNone/>
            </a:pPr>
            <a:r>
              <a:rPr lang="en" sz="1100">
                <a:solidFill>
                  <a:srgbClr val="252525"/>
                </a:solidFill>
              </a:rPr>
              <a:t>Generally speaking, sentiment analysis aims to determine the attitude of a speaker or a writer with respect to some topic or the overall contextual polarity of a document</a:t>
            </a:r>
          </a:p>
          <a:p>
            <a:pPr rtl="0">
              <a:spcBef>
                <a:spcPts val="0"/>
              </a:spcBef>
              <a:buNone/>
            </a:pPr>
            <a:r>
              <a:t/>
            </a:r>
            <a:endParaRPr/>
          </a:p>
          <a:p>
            <a:pPr rtl="0">
              <a:spcBef>
                <a:spcPts val="0"/>
              </a:spcBef>
              <a:buNone/>
            </a:pPr>
            <a:r>
              <a:t/>
            </a:r>
            <a:endParaRPr/>
          </a:p>
          <a:p>
            <a:pPr rtl="0">
              <a:spcBef>
                <a:spcPts val="0"/>
              </a:spcBef>
              <a:buNone/>
            </a:pPr>
            <a:r>
              <a:rPr lang="en" sz="1400"/>
              <a:t>example- </a:t>
            </a:r>
            <a:r>
              <a:rPr lang="en" sz="1400" u="sng">
                <a:solidFill>
                  <a:schemeClr val="hlink"/>
                </a:solidFill>
                <a:hlinkClick r:id="rId6"/>
              </a:rPr>
              <a:t>http://www.slideshare.net/ajayohri/twitter-analysis-by-kaify-rais</a:t>
            </a:r>
          </a:p>
          <a:p>
            <a:pPr rtl="0">
              <a:spcBef>
                <a:spcPts val="0"/>
              </a:spcBef>
              <a:buNone/>
            </a:pPr>
            <a:r>
              <a:t/>
            </a:r>
            <a:endParaRPr sz="1400"/>
          </a:p>
          <a:p>
            <a:pPr lvl="0" rtl="0">
              <a:spcBef>
                <a:spcPts val="0"/>
              </a:spcBef>
              <a:buNone/>
            </a:pPr>
            <a:r>
              <a:t/>
            </a:r>
            <a:endParaRPr/>
          </a:p>
        </p:txBody>
      </p:sp>
    </p:spTree>
  </p:cSld>
  <p:clrMapOvr>
    <a:masterClrMapping/>
  </p:clrMapOvr>
  <p:transition spd="slow">
    <p:cut/>
  </p:transition>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28" name="Shape 728"/>
        <p:cNvGrpSpPr/>
        <p:nvPr/>
      </p:nvGrpSpPr>
      <p:grpSpPr>
        <a:xfrm>
          <a:off x="0" y="0"/>
          <a:ext cx="0" cy="0"/>
          <a:chOff x="0" y="0"/>
          <a:chExt cx="0" cy="0"/>
        </a:xfrm>
      </p:grpSpPr>
      <p:sp>
        <p:nvSpPr>
          <p:cNvPr id="729" name="Shape 729"/>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Sentiment Analysis</a:t>
            </a:r>
          </a:p>
          <a:p>
            <a:pPr lvl="0" rtl="0">
              <a:spcBef>
                <a:spcPts val="0"/>
              </a:spcBef>
              <a:buNone/>
            </a:pPr>
            <a:r>
              <a:rPr lang="en" sz="1200"/>
              <a:t> </a:t>
            </a:r>
          </a:p>
        </p:txBody>
      </p:sp>
      <p:sp>
        <p:nvSpPr>
          <p:cNvPr id="730" name="Shape 730"/>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lnSpc>
                <a:spcPct val="122181"/>
              </a:lnSpc>
              <a:spcBef>
                <a:spcPts val="0"/>
              </a:spcBef>
              <a:spcAft>
                <a:spcPts val="600"/>
              </a:spcAft>
              <a:buClr>
                <a:schemeClr val="dk1"/>
              </a:buClr>
              <a:buSzPct val="100000"/>
              <a:buFont typeface="Arial"/>
              <a:buNone/>
            </a:pPr>
            <a:r>
              <a:rPr lang="en" sz="1100">
                <a:solidFill>
                  <a:srgbClr val="222222"/>
                </a:solidFill>
              </a:rPr>
              <a:t>A sentiment analysis model is used to analyze a text string and classify it with one of the labels that you provide; for example, you could analyze a tweet to determine whether it is positive or negative, or analyze an email to determine whether it is happy, frustrated, or sad.</a:t>
            </a:r>
          </a:p>
          <a:p>
            <a:pPr lvl="0" rtl="0">
              <a:lnSpc>
                <a:spcPct val="122181"/>
              </a:lnSpc>
              <a:spcBef>
                <a:spcPts val="0"/>
              </a:spcBef>
              <a:spcAft>
                <a:spcPts val="600"/>
              </a:spcAft>
              <a:buClr>
                <a:schemeClr val="dk1"/>
              </a:buClr>
              <a:buFont typeface="Arial"/>
              <a:buNone/>
            </a:pPr>
            <a:r>
              <a:t/>
            </a:r>
            <a:endParaRPr sz="1100">
              <a:solidFill>
                <a:srgbClr val="222222"/>
              </a:solidFill>
            </a:endParaRPr>
          </a:p>
          <a:p>
            <a:pPr lvl="0" rtl="0">
              <a:lnSpc>
                <a:spcPct val="125000"/>
              </a:lnSpc>
              <a:spcBef>
                <a:spcPts val="0"/>
              </a:spcBef>
              <a:buClr>
                <a:schemeClr val="dk1"/>
              </a:buClr>
              <a:buSzPct val="91666"/>
              <a:buFont typeface="Arial"/>
              <a:buNone/>
            </a:pPr>
            <a:r>
              <a:rPr lang="en" sz="1200">
                <a:solidFill>
                  <a:srgbClr val="3D85C6"/>
                </a:solidFill>
                <a:latin typeface="Verdana"/>
                <a:ea typeface="Verdana"/>
                <a:cs typeface="Verdana"/>
                <a:sym typeface="Verdana"/>
              </a:rPr>
              <a:t>R package "sentiment"</a:t>
            </a:r>
          </a:p>
          <a:p>
            <a:pPr lvl="0" rtl="0">
              <a:lnSpc>
                <a:spcPct val="125000"/>
              </a:lnSpc>
              <a:spcBef>
                <a:spcPts val="0"/>
              </a:spcBef>
              <a:buClr>
                <a:schemeClr val="dk1"/>
              </a:buClr>
              <a:buSzPct val="110000"/>
              <a:buFont typeface="Arial"/>
              <a:buNone/>
            </a:pPr>
            <a:r>
              <a:rPr lang="en" sz="1000">
                <a:solidFill>
                  <a:schemeClr val="dk2"/>
                </a:solidFill>
                <a:latin typeface="Verdana"/>
                <a:ea typeface="Verdana"/>
                <a:cs typeface="Verdana"/>
                <a:sym typeface="Verdana"/>
              </a:rPr>
              <a:t>Another interesting option that we can use to do our sentiment analysis is by utilizing the R package </a:t>
            </a:r>
            <a:r>
              <a:rPr b="1" lang="en" sz="1000">
                <a:solidFill>
                  <a:schemeClr val="hlink"/>
                </a:solidFill>
                <a:latin typeface="Courier New"/>
                <a:ea typeface="Courier New"/>
                <a:cs typeface="Courier New"/>
                <a:sym typeface="Courier New"/>
                <a:hlinkClick r:id="rId3"/>
              </a:rPr>
              <a:t>sentiment</a:t>
            </a:r>
            <a:r>
              <a:rPr lang="en" sz="1000">
                <a:solidFill>
                  <a:schemeClr val="dk2"/>
                </a:solidFill>
                <a:latin typeface="Verdana"/>
                <a:ea typeface="Verdana"/>
                <a:cs typeface="Verdana"/>
                <a:sym typeface="Verdana"/>
              </a:rPr>
              <a:t>by Timothy Jurka. This package contains two handy functions serving our purposes:</a:t>
            </a:r>
          </a:p>
          <a:p>
            <a:pPr lvl="0" rtl="0">
              <a:lnSpc>
                <a:spcPct val="125000"/>
              </a:lnSpc>
              <a:spcBef>
                <a:spcPts val="0"/>
              </a:spcBef>
              <a:buClr>
                <a:schemeClr val="dk1"/>
              </a:buClr>
              <a:buFont typeface="Arial"/>
              <a:buNone/>
            </a:pPr>
            <a:r>
              <a:t/>
            </a:r>
            <a:endParaRPr sz="1000">
              <a:solidFill>
                <a:schemeClr val="dk2"/>
              </a:solidFill>
              <a:latin typeface="Verdana"/>
              <a:ea typeface="Verdana"/>
              <a:cs typeface="Verdana"/>
              <a:sym typeface="Verdana"/>
            </a:endParaRPr>
          </a:p>
          <a:p>
            <a:pPr lvl="0" rtl="0">
              <a:lnSpc>
                <a:spcPct val="125000"/>
              </a:lnSpc>
              <a:spcBef>
                <a:spcPts val="0"/>
              </a:spcBef>
              <a:buClr>
                <a:schemeClr val="dk1"/>
              </a:buClr>
              <a:buSzPct val="110000"/>
              <a:buFont typeface="Arial"/>
              <a:buNone/>
            </a:pPr>
            <a:r>
              <a:rPr b="1" lang="en" sz="1000">
                <a:solidFill>
                  <a:schemeClr val="dk2"/>
                </a:solidFill>
                <a:latin typeface="Courier New"/>
                <a:ea typeface="Courier New"/>
                <a:cs typeface="Courier New"/>
                <a:sym typeface="Courier New"/>
              </a:rPr>
              <a:t>classify_emotion</a:t>
            </a:r>
          </a:p>
          <a:p>
            <a:pPr lvl="0" rtl="0">
              <a:lnSpc>
                <a:spcPct val="125000"/>
              </a:lnSpc>
              <a:spcBef>
                <a:spcPts val="0"/>
              </a:spcBef>
              <a:buClr>
                <a:schemeClr val="dk1"/>
              </a:buClr>
              <a:buSzPct val="110000"/>
              <a:buFont typeface="Arial"/>
              <a:buNone/>
            </a:pPr>
            <a:r>
              <a:rPr lang="en" sz="1000">
                <a:solidFill>
                  <a:schemeClr val="dk2"/>
                </a:solidFill>
                <a:latin typeface="Verdana"/>
                <a:ea typeface="Verdana"/>
                <a:cs typeface="Verdana"/>
                <a:sym typeface="Verdana"/>
              </a:rPr>
              <a:t>This function helps us to analyze some text and classify it in different types of emotion: anger, disgust, fear, joy, sadness, and surprise. </a:t>
            </a:r>
          </a:p>
          <a:p>
            <a:pPr lvl="0" rtl="0">
              <a:lnSpc>
                <a:spcPct val="122181"/>
              </a:lnSpc>
              <a:spcBef>
                <a:spcPts val="0"/>
              </a:spcBef>
              <a:spcAft>
                <a:spcPts val="600"/>
              </a:spcAft>
              <a:buClr>
                <a:schemeClr val="dk1"/>
              </a:buClr>
              <a:buFont typeface="Arial"/>
              <a:buNone/>
            </a:pPr>
            <a:r>
              <a:t/>
            </a:r>
            <a:endParaRPr sz="1100">
              <a:solidFill>
                <a:srgbClr val="222222"/>
              </a:solidFill>
            </a:endParaRPr>
          </a:p>
          <a:p>
            <a:pPr lvl="0" rtl="0">
              <a:lnSpc>
                <a:spcPct val="125000"/>
              </a:lnSpc>
              <a:spcBef>
                <a:spcPts val="0"/>
              </a:spcBef>
              <a:buClr>
                <a:schemeClr val="dk1"/>
              </a:buClr>
              <a:buSzPct val="110000"/>
              <a:buFont typeface="Arial"/>
              <a:buNone/>
            </a:pPr>
            <a:r>
              <a:rPr b="1" lang="en" sz="1000">
                <a:solidFill>
                  <a:schemeClr val="dk2"/>
                </a:solidFill>
                <a:latin typeface="Courier New"/>
                <a:ea typeface="Courier New"/>
                <a:cs typeface="Courier New"/>
                <a:sym typeface="Courier New"/>
              </a:rPr>
              <a:t>classify_polarity</a:t>
            </a:r>
          </a:p>
          <a:p>
            <a:pPr lvl="0" rtl="0">
              <a:lnSpc>
                <a:spcPct val="125000"/>
              </a:lnSpc>
              <a:spcBef>
                <a:spcPts val="0"/>
              </a:spcBef>
              <a:buClr>
                <a:schemeClr val="dk1"/>
              </a:buClr>
              <a:buSzPct val="110000"/>
              <a:buFont typeface="Arial"/>
              <a:buNone/>
            </a:pPr>
            <a:r>
              <a:rPr lang="en" sz="1000">
                <a:solidFill>
                  <a:schemeClr val="dk2"/>
                </a:solidFill>
                <a:latin typeface="Verdana"/>
                <a:ea typeface="Verdana"/>
                <a:cs typeface="Verdana"/>
                <a:sym typeface="Verdana"/>
              </a:rPr>
              <a:t>In contrast to the classification of emotions, the </a:t>
            </a:r>
            <a:r>
              <a:rPr lang="en" sz="1000">
                <a:solidFill>
                  <a:schemeClr val="dk2"/>
                </a:solidFill>
                <a:latin typeface="Courier New"/>
                <a:ea typeface="Courier New"/>
                <a:cs typeface="Courier New"/>
                <a:sym typeface="Courier New"/>
              </a:rPr>
              <a:t>classify_polarity</a:t>
            </a:r>
            <a:r>
              <a:rPr lang="en" sz="1000">
                <a:solidFill>
                  <a:schemeClr val="dk2"/>
                </a:solidFill>
                <a:latin typeface="Verdana"/>
                <a:ea typeface="Verdana"/>
                <a:cs typeface="Verdana"/>
                <a:sym typeface="Verdana"/>
              </a:rPr>
              <a:t> function allows us to classify some text as positive or negative.</a:t>
            </a:r>
          </a:p>
          <a:p>
            <a:pPr rtl="0">
              <a:spcBef>
                <a:spcPts val="0"/>
              </a:spcBef>
              <a:buNone/>
            </a:pPr>
            <a:r>
              <a:rPr lang="en" sz="1400"/>
              <a:t>example- </a:t>
            </a:r>
            <a:r>
              <a:rPr lang="en" sz="1400" u="sng">
                <a:solidFill>
                  <a:schemeClr val="hlink"/>
                </a:solidFill>
                <a:hlinkClick r:id="rId4"/>
              </a:rPr>
              <a:t>https://sites.google.com/site/miningtwitter/questions/sentiment/sentiment</a:t>
            </a:r>
          </a:p>
          <a:p>
            <a:pPr lvl="0" rtl="0">
              <a:spcBef>
                <a:spcPts val="0"/>
              </a:spcBef>
              <a:buNone/>
            </a:pPr>
            <a:r>
              <a:t/>
            </a:r>
            <a:endParaRPr sz="1400"/>
          </a:p>
          <a:p>
            <a:pPr lvl="0" rtl="0">
              <a:spcBef>
                <a:spcPts val="0"/>
              </a:spcBef>
              <a:buNone/>
            </a:pPr>
            <a:r>
              <a:t/>
            </a:r>
            <a:endParaRPr sz="1400"/>
          </a:p>
          <a:p>
            <a:pPr lvl="0" rtl="0">
              <a:spcBef>
                <a:spcPts val="0"/>
              </a:spcBef>
              <a:buNone/>
            </a:pPr>
            <a:r>
              <a:t/>
            </a:r>
            <a:endParaRPr/>
          </a:p>
        </p:txBody>
      </p:sp>
    </p:spTree>
  </p:cSld>
  <p:clrMapOvr>
    <a:masterClrMapping/>
  </p:clrMapOvr>
  <p:transition spd="slow">
    <p:cut/>
  </p:transition>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34" name="Shape 734"/>
        <p:cNvGrpSpPr/>
        <p:nvPr/>
      </p:nvGrpSpPr>
      <p:grpSpPr>
        <a:xfrm>
          <a:off x="0" y="0"/>
          <a:ext cx="0" cy="0"/>
          <a:chOff x="0" y="0"/>
          <a:chExt cx="0" cy="0"/>
        </a:xfrm>
      </p:grpSpPr>
      <p:sp>
        <p:nvSpPr>
          <p:cNvPr id="735" name="Shape 735"/>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Social Network Analysis</a:t>
            </a:r>
          </a:p>
          <a:p>
            <a:pPr lvl="0" rtl="0">
              <a:spcBef>
                <a:spcPts val="0"/>
              </a:spcBef>
              <a:buNone/>
            </a:pPr>
            <a:r>
              <a:rPr lang="en" sz="1200"/>
              <a:t> </a:t>
            </a:r>
          </a:p>
        </p:txBody>
      </p:sp>
      <p:sp>
        <p:nvSpPr>
          <p:cNvPr id="736" name="Shape 736"/>
          <p:cNvSpPr txBox="1"/>
          <p:nvPr>
            <p:ph idx="1" type="body"/>
          </p:nvPr>
        </p:nvSpPr>
        <p:spPr>
          <a:xfrm>
            <a:off x="457200" y="1200150"/>
            <a:ext cx="8229600" cy="3725699"/>
          </a:xfrm>
          <a:prstGeom prst="rect">
            <a:avLst/>
          </a:prstGeom>
        </p:spPr>
        <p:txBody>
          <a:bodyPr anchorCtr="0" anchor="t" bIns="91425" lIns="91425" rIns="91425" tIns="91425">
            <a:noAutofit/>
          </a:bodyPr>
          <a:lstStyle/>
          <a:p>
            <a:pPr rtl="0">
              <a:lnSpc>
                <a:spcPct val="120000"/>
              </a:lnSpc>
              <a:spcBef>
                <a:spcPts val="0"/>
              </a:spcBef>
              <a:buNone/>
            </a:pPr>
            <a:r>
              <a:rPr b="1" lang="en" sz="1200">
                <a:solidFill>
                  <a:srgbClr val="222222"/>
                </a:solidFill>
              </a:rPr>
              <a:t>Social network analysis</a:t>
            </a:r>
            <a:r>
              <a:rPr lang="en" sz="1200">
                <a:solidFill>
                  <a:srgbClr val="222222"/>
                </a:solidFill>
              </a:rPr>
              <a:t> (SNA) is a strategy for investigating </a:t>
            </a:r>
            <a:r>
              <a:rPr b="1" lang="en" sz="1200">
                <a:solidFill>
                  <a:srgbClr val="222222"/>
                </a:solidFill>
              </a:rPr>
              <a:t>social</a:t>
            </a:r>
            <a:r>
              <a:rPr lang="en" sz="1200">
                <a:solidFill>
                  <a:srgbClr val="222222"/>
                </a:solidFill>
              </a:rPr>
              <a:t> structures through the use of</a:t>
            </a:r>
            <a:r>
              <a:rPr b="1" lang="en" sz="1200">
                <a:solidFill>
                  <a:srgbClr val="222222"/>
                </a:solidFill>
              </a:rPr>
              <a:t>network</a:t>
            </a:r>
            <a:r>
              <a:rPr lang="en" sz="1200">
                <a:solidFill>
                  <a:srgbClr val="222222"/>
                </a:solidFill>
              </a:rPr>
              <a:t> and graph theories. It characterizes networked structures in terms of nodes (individual actors, people, or things within the </a:t>
            </a:r>
            <a:r>
              <a:rPr b="1" lang="en" sz="1200">
                <a:solidFill>
                  <a:srgbClr val="222222"/>
                </a:solidFill>
              </a:rPr>
              <a:t>network</a:t>
            </a:r>
            <a:r>
              <a:rPr lang="en" sz="1200">
                <a:solidFill>
                  <a:srgbClr val="222222"/>
                </a:solidFill>
              </a:rPr>
              <a:t>) and the ties or edges (relationships or interactions) that connect them.</a:t>
            </a:r>
          </a:p>
          <a:p>
            <a:pPr rtl="0">
              <a:lnSpc>
                <a:spcPct val="120000"/>
              </a:lnSpc>
              <a:spcBef>
                <a:spcPts val="0"/>
              </a:spcBef>
              <a:buNone/>
            </a:pPr>
            <a:r>
              <a:t/>
            </a:r>
            <a:endParaRPr sz="1200">
              <a:solidFill>
                <a:srgbClr val="222222"/>
              </a:solidFill>
            </a:endParaRPr>
          </a:p>
          <a:p>
            <a:pPr rtl="0">
              <a:lnSpc>
                <a:spcPct val="120000"/>
              </a:lnSpc>
              <a:spcBef>
                <a:spcPts val="0"/>
              </a:spcBef>
              <a:buNone/>
            </a:pPr>
            <a:r>
              <a:rPr lang="en" sz="1100">
                <a:solidFill>
                  <a:srgbClr val="252525"/>
                </a:solidFill>
              </a:rPr>
              <a:t>The NSA has been performing social network analysis on </a:t>
            </a:r>
            <a:r>
              <a:rPr lang="en" sz="1100">
                <a:solidFill>
                  <a:srgbClr val="0B0080"/>
                </a:solidFill>
                <a:hlinkClick r:id="rId3"/>
              </a:rPr>
              <a:t>Call Detail Records</a:t>
            </a:r>
            <a:r>
              <a:rPr lang="en" sz="1100">
                <a:solidFill>
                  <a:srgbClr val="252525"/>
                </a:solidFill>
              </a:rPr>
              <a:t> (CDRs), also known as </a:t>
            </a:r>
            <a:r>
              <a:rPr lang="en" sz="1100">
                <a:solidFill>
                  <a:srgbClr val="0B0080"/>
                </a:solidFill>
                <a:hlinkClick r:id="rId4"/>
              </a:rPr>
              <a:t>metadata</a:t>
            </a:r>
            <a:r>
              <a:rPr lang="en" sz="1100">
                <a:solidFill>
                  <a:srgbClr val="252525"/>
                </a:solidFill>
              </a:rPr>
              <a:t>, since shortly after the </a:t>
            </a:r>
            <a:r>
              <a:rPr lang="en" sz="1100" u="sng">
                <a:solidFill>
                  <a:srgbClr val="0B0080"/>
                </a:solidFill>
                <a:hlinkClick r:id="rId5"/>
              </a:rPr>
              <a:t>September 11 Attacks</a:t>
            </a:r>
          </a:p>
          <a:p>
            <a:pPr rtl="0">
              <a:lnSpc>
                <a:spcPct val="120000"/>
              </a:lnSpc>
              <a:spcBef>
                <a:spcPts val="0"/>
              </a:spcBef>
              <a:buNone/>
            </a:pPr>
            <a:r>
              <a:t/>
            </a:r>
            <a:endParaRPr sz="1200">
              <a:solidFill>
                <a:srgbClr val="222222"/>
              </a:solidFill>
            </a:endParaRPr>
          </a:p>
          <a:p>
            <a:pPr rtl="0">
              <a:lnSpc>
                <a:spcPct val="120000"/>
              </a:lnSpc>
              <a:spcBef>
                <a:spcPts val="0"/>
              </a:spcBef>
              <a:buNone/>
            </a:pPr>
            <a:r>
              <a:rPr lang="en" sz="1200">
                <a:solidFill>
                  <a:srgbClr val="222222"/>
                </a:solidFill>
              </a:rPr>
              <a:t>Social Network Analysis to Optimize Tax Enforcement Effort -The South African Revenue Service</a:t>
            </a:r>
          </a:p>
          <a:p>
            <a:pPr rtl="0">
              <a:lnSpc>
                <a:spcPct val="120000"/>
              </a:lnSpc>
              <a:spcBef>
                <a:spcPts val="0"/>
              </a:spcBef>
              <a:buNone/>
            </a:pPr>
            <a:r>
              <a:t/>
            </a:r>
            <a:endParaRPr sz="1200">
              <a:solidFill>
                <a:srgbClr val="222222"/>
              </a:solidFill>
            </a:endParaRPr>
          </a:p>
          <a:p>
            <a:pPr rtl="0">
              <a:lnSpc>
                <a:spcPct val="120000"/>
              </a:lnSpc>
              <a:spcBef>
                <a:spcPts val="0"/>
              </a:spcBef>
              <a:buNone/>
            </a:pPr>
            <a:r>
              <a:rPr lang="en" sz="1200" u="sng">
                <a:solidFill>
                  <a:schemeClr val="hlink"/>
                </a:solidFill>
                <a:hlinkClick r:id="rId6"/>
              </a:rPr>
              <a:t>http://aisel.aisnet.org/cgi/viewcontent.cgi?article=1579&amp;context=amcis2012</a:t>
            </a:r>
            <a:r>
              <a:rPr lang="en" sz="1200">
                <a:solidFill>
                  <a:srgbClr val="222222"/>
                </a:solidFill>
              </a:rPr>
              <a:t> </a:t>
            </a:r>
          </a:p>
          <a:p>
            <a:pPr rtl="0">
              <a:lnSpc>
                <a:spcPct val="120000"/>
              </a:lnSpc>
              <a:spcBef>
                <a:spcPts val="0"/>
              </a:spcBef>
              <a:buNone/>
            </a:pPr>
            <a:r>
              <a:t/>
            </a:r>
            <a:endParaRPr sz="1200">
              <a:solidFill>
                <a:srgbClr val="222222"/>
              </a:solidFill>
            </a:endParaRPr>
          </a:p>
          <a:p>
            <a:pPr rtl="0">
              <a:lnSpc>
                <a:spcPct val="120000"/>
              </a:lnSpc>
              <a:spcBef>
                <a:spcPts val="0"/>
              </a:spcBef>
              <a:buNone/>
            </a:pPr>
            <a:r>
              <a:t/>
            </a:r>
            <a:endParaRPr sz="1200">
              <a:solidFill>
                <a:srgbClr val="222222"/>
              </a:solidFill>
            </a:endParaRPr>
          </a:p>
          <a:p>
            <a:pPr rtl="0">
              <a:lnSpc>
                <a:spcPct val="120000"/>
              </a:lnSpc>
              <a:spcBef>
                <a:spcPts val="0"/>
              </a:spcBef>
              <a:buNone/>
            </a:pPr>
            <a:r>
              <a:rPr i="1" lang="en" sz="1200">
                <a:solidFill>
                  <a:srgbClr val="333333"/>
                </a:solidFill>
              </a:rPr>
              <a:t> Irish Tax &amp; Customs Authority</a:t>
            </a:r>
          </a:p>
          <a:p>
            <a:pPr rtl="0">
              <a:lnSpc>
                <a:spcPct val="120000"/>
              </a:lnSpc>
              <a:spcBef>
                <a:spcPts val="0"/>
              </a:spcBef>
              <a:buNone/>
            </a:pPr>
            <a:r>
              <a:t/>
            </a:r>
            <a:endParaRPr sz="1200">
              <a:solidFill>
                <a:srgbClr val="222222"/>
              </a:solidFill>
            </a:endParaRPr>
          </a:p>
          <a:p>
            <a:pPr rtl="0">
              <a:lnSpc>
                <a:spcPct val="120000"/>
              </a:lnSpc>
              <a:spcBef>
                <a:spcPts val="0"/>
              </a:spcBef>
              <a:buNone/>
            </a:pPr>
            <a:r>
              <a:rPr lang="en" sz="1200" u="sng">
                <a:solidFill>
                  <a:schemeClr val="hlink"/>
                </a:solidFill>
                <a:hlinkClick r:id="rId7"/>
              </a:rPr>
              <a:t>http://www.sas.com/en_ie/customers/irish-tax-and-customers.html</a:t>
            </a:r>
          </a:p>
          <a:p>
            <a:pPr lvl="0" rtl="0">
              <a:lnSpc>
                <a:spcPct val="120000"/>
              </a:lnSpc>
              <a:spcBef>
                <a:spcPts val="0"/>
              </a:spcBef>
              <a:buNone/>
            </a:pPr>
            <a:r>
              <a:t/>
            </a:r>
            <a:endParaRPr sz="1200">
              <a:solidFill>
                <a:srgbClr val="222222"/>
              </a:solidFill>
            </a:endParaRPr>
          </a:p>
          <a:p>
            <a:pPr lvl="0" rtl="0">
              <a:spcBef>
                <a:spcPts val="0"/>
              </a:spcBef>
              <a:buNone/>
            </a:pPr>
            <a:r>
              <a:t/>
            </a:r>
            <a:endParaRPr/>
          </a:p>
        </p:txBody>
      </p:sp>
    </p:spTree>
  </p:cSld>
  <p:clrMapOvr>
    <a:masterClrMapping/>
  </p:clrMapOvr>
  <p:transition spd="slow">
    <p:cut/>
  </p:transition>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0" name="Shape 740"/>
        <p:cNvGrpSpPr/>
        <p:nvPr/>
      </p:nvGrpSpPr>
      <p:grpSpPr>
        <a:xfrm>
          <a:off x="0" y="0"/>
          <a:ext cx="0" cy="0"/>
          <a:chOff x="0" y="0"/>
          <a:chExt cx="0" cy="0"/>
        </a:xfrm>
      </p:grpSpPr>
      <p:sp>
        <p:nvSpPr>
          <p:cNvPr id="741" name="Shape 741"/>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Social Network Analysis</a:t>
            </a:r>
          </a:p>
          <a:p>
            <a:pPr lvl="0" rtl="0">
              <a:spcBef>
                <a:spcPts val="0"/>
              </a:spcBef>
              <a:buNone/>
            </a:pPr>
            <a:r>
              <a:rPr lang="en" sz="1200"/>
              <a:t> </a:t>
            </a:r>
          </a:p>
        </p:txBody>
      </p:sp>
      <p:sp>
        <p:nvSpPr>
          <p:cNvPr id="742" name="Shape 742"/>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lnSpc>
                <a:spcPct val="122181"/>
              </a:lnSpc>
              <a:spcBef>
                <a:spcPts val="0"/>
              </a:spcBef>
              <a:spcAft>
                <a:spcPts val="600"/>
              </a:spcAft>
              <a:buClr>
                <a:schemeClr val="dk1"/>
              </a:buClr>
              <a:buSzPct val="100000"/>
              <a:buFont typeface="Arial"/>
              <a:buNone/>
            </a:pPr>
            <a:r>
              <a:rPr lang="en" sz="1100">
                <a:solidFill>
                  <a:srgbClr val="0B0080"/>
                </a:solidFill>
                <a:hlinkClick r:id="rId3"/>
              </a:rPr>
              <a:t>Bridge</a:t>
            </a:r>
            <a:r>
              <a:rPr lang="en" sz="1100">
                <a:solidFill>
                  <a:srgbClr val="252525"/>
                </a:solidFill>
              </a:rPr>
              <a:t>: An individual whose weak ties fill a structural hole, providing the only link between two individuals or clusters. It also includes the shortest route when a longer one is unfeasible due to a high risk of message distortion or delivery failure.</a:t>
            </a:r>
            <a:r>
              <a:rPr baseline="30000" lang="en" sz="1300">
                <a:solidFill>
                  <a:srgbClr val="0B0080"/>
                </a:solidFill>
                <a:hlinkClick r:id="rId4"/>
              </a:rPr>
              <a:t>[18]</a:t>
            </a:r>
          </a:p>
          <a:p>
            <a:pPr lvl="0" rtl="0">
              <a:lnSpc>
                <a:spcPct val="122181"/>
              </a:lnSpc>
              <a:spcBef>
                <a:spcPts val="0"/>
              </a:spcBef>
              <a:spcAft>
                <a:spcPts val="600"/>
              </a:spcAft>
              <a:buClr>
                <a:schemeClr val="dk1"/>
              </a:buClr>
              <a:buSzPct val="100000"/>
              <a:buFont typeface="Arial"/>
              <a:buNone/>
            </a:pPr>
            <a:r>
              <a:rPr lang="en" sz="1100">
                <a:solidFill>
                  <a:srgbClr val="0B0080"/>
                </a:solidFill>
                <a:hlinkClick r:id="rId5"/>
              </a:rPr>
              <a:t>Centrality</a:t>
            </a:r>
            <a:r>
              <a:rPr lang="en" sz="1100">
                <a:solidFill>
                  <a:srgbClr val="252525"/>
                </a:solidFill>
              </a:rPr>
              <a:t>: Centrality refers to a group of metrics that aim to quantify the "importance" or "influence" (in a variety of senses) of a particular node (or group) within a network.</a:t>
            </a:r>
          </a:p>
          <a:p>
            <a:pPr lvl="0" rtl="0">
              <a:lnSpc>
                <a:spcPct val="122181"/>
              </a:lnSpc>
              <a:spcBef>
                <a:spcPts val="0"/>
              </a:spcBef>
              <a:spcAft>
                <a:spcPts val="600"/>
              </a:spcAft>
              <a:buClr>
                <a:schemeClr val="dk1"/>
              </a:buClr>
              <a:buSzPct val="100000"/>
              <a:buFont typeface="Arial"/>
              <a:buNone/>
            </a:pPr>
            <a:r>
              <a:rPr lang="en" sz="1100">
                <a:solidFill>
                  <a:srgbClr val="0B0080"/>
                </a:solidFill>
                <a:hlinkClick r:id="rId6"/>
              </a:rPr>
              <a:t>Density</a:t>
            </a:r>
            <a:r>
              <a:rPr lang="en" sz="1100">
                <a:solidFill>
                  <a:srgbClr val="252525"/>
                </a:solidFill>
              </a:rPr>
              <a:t>: The proportion of direct ties in a network relative to the total number possible.</a:t>
            </a:r>
            <a:r>
              <a:rPr baseline="30000" lang="en" sz="1300">
                <a:solidFill>
                  <a:srgbClr val="0B0080"/>
                </a:solidFill>
                <a:hlinkClick r:id="rId7"/>
              </a:rPr>
              <a:t>[25]</a:t>
            </a:r>
            <a:r>
              <a:rPr baseline="30000" lang="en" sz="1300">
                <a:solidFill>
                  <a:srgbClr val="0B0080"/>
                </a:solidFill>
                <a:hlinkClick r:id="rId8"/>
              </a:rPr>
              <a:t>[26]</a:t>
            </a:r>
          </a:p>
          <a:p>
            <a:pPr lvl="0" rtl="0">
              <a:lnSpc>
                <a:spcPct val="122181"/>
              </a:lnSpc>
              <a:spcBef>
                <a:spcPts val="0"/>
              </a:spcBef>
              <a:spcAft>
                <a:spcPts val="600"/>
              </a:spcAft>
              <a:buClr>
                <a:schemeClr val="dk1"/>
              </a:buClr>
              <a:buSzPct val="100000"/>
              <a:buFont typeface="Arial"/>
              <a:buNone/>
            </a:pPr>
            <a:r>
              <a:rPr lang="en" sz="1100">
                <a:solidFill>
                  <a:srgbClr val="252525"/>
                </a:solidFill>
              </a:rPr>
              <a:t>Distance: The minimum number of ties required to connect two particular actors, as popularized by </a:t>
            </a:r>
            <a:r>
              <a:rPr lang="en" sz="1100">
                <a:solidFill>
                  <a:srgbClr val="0B0080"/>
                </a:solidFill>
                <a:hlinkClick r:id="rId9"/>
              </a:rPr>
              <a:t>Stanley Milgram</a:t>
            </a:r>
            <a:r>
              <a:rPr lang="en" sz="1100">
                <a:solidFill>
                  <a:srgbClr val="252525"/>
                </a:solidFill>
              </a:rPr>
              <a:t>’s </a:t>
            </a:r>
            <a:r>
              <a:rPr lang="en" sz="1100">
                <a:solidFill>
                  <a:srgbClr val="0B0080"/>
                </a:solidFill>
                <a:hlinkClick r:id="rId10"/>
              </a:rPr>
              <a:t>small world experiment</a:t>
            </a:r>
            <a:r>
              <a:rPr lang="en" sz="1100">
                <a:solidFill>
                  <a:srgbClr val="252525"/>
                </a:solidFill>
              </a:rPr>
              <a:t> and the idea of ‘six degrees of separation’.</a:t>
            </a:r>
          </a:p>
          <a:p>
            <a:pPr rtl="0">
              <a:spcBef>
                <a:spcPts val="0"/>
              </a:spcBef>
              <a:buNone/>
            </a:pPr>
            <a:r>
              <a:t/>
            </a:r>
            <a:endParaRPr b="1" sz="1200">
              <a:solidFill>
                <a:srgbClr val="222222"/>
              </a:solidFill>
            </a:endParaRPr>
          </a:p>
          <a:p>
            <a:pPr lvl="0" rtl="0">
              <a:lnSpc>
                <a:spcPct val="122181"/>
              </a:lnSpc>
              <a:spcBef>
                <a:spcPts val="0"/>
              </a:spcBef>
              <a:spcAft>
                <a:spcPts val="600"/>
              </a:spcAft>
              <a:buClr>
                <a:schemeClr val="dk1"/>
              </a:buClr>
              <a:buSzPct val="100000"/>
              <a:buFont typeface="Arial"/>
              <a:buNone/>
            </a:pPr>
            <a:r>
              <a:rPr lang="en" sz="1100">
                <a:solidFill>
                  <a:srgbClr val="252525"/>
                </a:solidFill>
              </a:rPr>
              <a:t>Mutuality/Reciprocity: The extent to which two actors reciprocate each other’s friendship or other interaction.</a:t>
            </a:r>
            <a:r>
              <a:rPr baseline="30000" lang="en" sz="1300">
                <a:solidFill>
                  <a:srgbClr val="0B0080"/>
                </a:solidFill>
                <a:hlinkClick r:id="rId11"/>
              </a:rPr>
              <a:t>[16]</a:t>
            </a:r>
          </a:p>
          <a:p>
            <a:pPr lvl="0" rtl="0">
              <a:lnSpc>
                <a:spcPct val="122181"/>
              </a:lnSpc>
              <a:spcBef>
                <a:spcPts val="0"/>
              </a:spcBef>
              <a:spcAft>
                <a:spcPts val="600"/>
              </a:spcAft>
              <a:buClr>
                <a:schemeClr val="dk1"/>
              </a:buClr>
              <a:buSzPct val="100000"/>
              <a:buFont typeface="Arial"/>
              <a:buNone/>
            </a:pPr>
            <a:r>
              <a:rPr lang="en" sz="1100">
                <a:solidFill>
                  <a:srgbClr val="0B0080"/>
                </a:solidFill>
                <a:hlinkClick r:id="rId12"/>
              </a:rPr>
              <a:t>Network Closure</a:t>
            </a:r>
            <a:r>
              <a:rPr lang="en" sz="1100">
                <a:solidFill>
                  <a:srgbClr val="252525"/>
                </a:solidFill>
              </a:rPr>
              <a:t>: A measure of the completeness of relational triads. </a:t>
            </a:r>
          </a:p>
          <a:p>
            <a:pPr lvl="0" rtl="0">
              <a:spcBef>
                <a:spcPts val="0"/>
              </a:spcBef>
              <a:buNone/>
            </a:pPr>
            <a:r>
              <a:t/>
            </a:r>
            <a:endParaRPr b="1" sz="1200">
              <a:solidFill>
                <a:srgbClr val="222222"/>
              </a:solidFill>
            </a:endParaRPr>
          </a:p>
        </p:txBody>
      </p:sp>
    </p:spTree>
  </p:cSld>
  <p:clrMapOvr>
    <a:masterClrMapping/>
  </p:clrMapOvr>
  <p:transition spd="slow">
    <p:cut/>
  </p:transition>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6" name="Shape 746"/>
        <p:cNvGrpSpPr/>
        <p:nvPr/>
      </p:nvGrpSpPr>
      <p:grpSpPr>
        <a:xfrm>
          <a:off x="0" y="0"/>
          <a:ext cx="0" cy="0"/>
          <a:chOff x="0" y="0"/>
          <a:chExt cx="0" cy="0"/>
        </a:xfrm>
      </p:grpSpPr>
      <p:sp>
        <p:nvSpPr>
          <p:cNvPr id="747" name="Shape 747"/>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Social Network Analysis</a:t>
            </a:r>
          </a:p>
          <a:p>
            <a:pPr lvl="0" rtl="0">
              <a:spcBef>
                <a:spcPts val="0"/>
              </a:spcBef>
              <a:buNone/>
            </a:pPr>
            <a:r>
              <a:rPr lang="en" sz="1200"/>
              <a:t> </a:t>
            </a:r>
          </a:p>
        </p:txBody>
      </p:sp>
      <p:sp>
        <p:nvSpPr>
          <p:cNvPr id="748" name="Shape 748"/>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sz="1100">
                <a:solidFill>
                  <a:srgbClr val="222222"/>
                </a:solidFill>
              </a:rPr>
              <a:t> </a:t>
            </a:r>
          </a:p>
        </p:txBody>
      </p:sp>
      <p:pic>
        <p:nvPicPr>
          <p:cNvPr id="749" name="Shape 749"/>
          <p:cNvPicPr preferRelativeResize="0"/>
          <p:nvPr/>
        </p:nvPicPr>
        <p:blipFill>
          <a:blip r:embed="rId3">
            <a:alphaModFix/>
          </a:blip>
          <a:stretch>
            <a:fillRect/>
          </a:stretch>
        </p:blipFill>
        <p:spPr>
          <a:xfrm>
            <a:off x="714050" y="995525"/>
            <a:ext cx="4134950" cy="4134950"/>
          </a:xfrm>
          <a:prstGeom prst="rect">
            <a:avLst/>
          </a:prstGeom>
          <a:noFill/>
          <a:ln>
            <a:noFill/>
          </a:ln>
        </p:spPr>
      </p:pic>
      <p:sp>
        <p:nvSpPr>
          <p:cNvPr id="750" name="Shape 750"/>
          <p:cNvSpPr txBox="1"/>
          <p:nvPr/>
        </p:nvSpPr>
        <p:spPr>
          <a:xfrm>
            <a:off x="5179800" y="1210225"/>
            <a:ext cx="3507000" cy="3473399"/>
          </a:xfrm>
          <a:prstGeom prst="rect">
            <a:avLst/>
          </a:prstGeom>
          <a:noFill/>
          <a:ln>
            <a:noFill/>
          </a:ln>
        </p:spPr>
        <p:txBody>
          <a:bodyPr anchorCtr="0" anchor="t" bIns="91425" lIns="91425" rIns="91425" tIns="91425">
            <a:noAutofit/>
          </a:bodyPr>
          <a:lstStyle/>
          <a:p>
            <a:pPr>
              <a:spcBef>
                <a:spcPts val="0"/>
              </a:spcBef>
              <a:buNone/>
            </a:pPr>
            <a:r>
              <a:rPr lang="en" sz="1500">
                <a:solidFill>
                  <a:srgbClr val="333333"/>
                </a:solidFill>
              </a:rPr>
              <a:t>Hue (from red=0 to blue=max) indicates each node's </a:t>
            </a:r>
            <a:r>
              <a:rPr lang="en" sz="1500">
                <a:solidFill>
                  <a:srgbClr val="0B0080"/>
                </a:solidFill>
                <a:hlinkClick r:id="rId4"/>
              </a:rPr>
              <a:t>betweenness centrality</a:t>
            </a:r>
            <a:r>
              <a:rPr lang="en" sz="1500">
                <a:solidFill>
                  <a:srgbClr val="333333"/>
                </a:solidFill>
              </a:rPr>
              <a:t>.</a:t>
            </a:r>
          </a:p>
        </p:txBody>
      </p:sp>
    </p:spTree>
  </p:cSld>
  <p:clrMapOvr>
    <a:masterClrMapping/>
  </p:clrMapOvr>
  <p:transition spd="slow">
    <p:cut/>
  </p:transition>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54" name="Shape 754"/>
        <p:cNvGrpSpPr/>
        <p:nvPr/>
      </p:nvGrpSpPr>
      <p:grpSpPr>
        <a:xfrm>
          <a:off x="0" y="0"/>
          <a:ext cx="0" cy="0"/>
          <a:chOff x="0" y="0"/>
          <a:chExt cx="0" cy="0"/>
        </a:xfrm>
      </p:grpSpPr>
      <p:sp>
        <p:nvSpPr>
          <p:cNvPr id="755" name="Shape 755"/>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Social Network Analysis</a:t>
            </a:r>
          </a:p>
          <a:p>
            <a:pPr lvl="0" rtl="0">
              <a:spcBef>
                <a:spcPts val="0"/>
              </a:spcBef>
              <a:buNone/>
            </a:pPr>
            <a:r>
              <a:rPr lang="en" sz="1200"/>
              <a:t> </a:t>
            </a:r>
          </a:p>
        </p:txBody>
      </p:sp>
      <p:sp>
        <p:nvSpPr>
          <p:cNvPr id="756" name="Shape 756"/>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b="1" lang="en" sz="1200">
                <a:solidFill>
                  <a:srgbClr val="222222"/>
                </a:solidFill>
              </a:rPr>
              <a:t> </a:t>
            </a:r>
          </a:p>
        </p:txBody>
      </p:sp>
      <p:pic>
        <p:nvPicPr>
          <p:cNvPr id="757" name="Shape 757"/>
          <p:cNvPicPr preferRelativeResize="0"/>
          <p:nvPr/>
        </p:nvPicPr>
        <p:blipFill rotWithShape="1">
          <a:blip r:embed="rId3">
            <a:alphaModFix/>
          </a:blip>
          <a:srcRect b="0" l="26393" r="22850" t="19730"/>
          <a:stretch/>
        </p:blipFill>
        <p:spPr>
          <a:xfrm>
            <a:off x="2413400" y="1015600"/>
            <a:ext cx="4641176" cy="4126650"/>
          </a:xfrm>
          <a:prstGeom prst="rect">
            <a:avLst/>
          </a:prstGeom>
          <a:noFill/>
          <a:ln>
            <a:noFill/>
          </a:ln>
        </p:spPr>
      </p:pic>
    </p:spTree>
  </p:cSld>
  <p:clrMapOvr>
    <a:masterClrMapping/>
  </p:clrMapOvr>
  <p:transition spd="slow">
    <p:cut/>
  </p:transition>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61" name="Shape 761"/>
        <p:cNvGrpSpPr/>
        <p:nvPr/>
      </p:nvGrpSpPr>
      <p:grpSpPr>
        <a:xfrm>
          <a:off x="0" y="0"/>
          <a:ext cx="0" cy="0"/>
          <a:chOff x="0" y="0"/>
          <a:chExt cx="0" cy="0"/>
        </a:xfrm>
      </p:grpSpPr>
      <p:sp>
        <p:nvSpPr>
          <p:cNvPr id="762" name="Shape 762"/>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Time Series Forecasting</a:t>
            </a:r>
          </a:p>
          <a:p>
            <a:pPr lvl="0" rtl="0">
              <a:spcBef>
                <a:spcPts val="0"/>
              </a:spcBef>
              <a:buNone/>
            </a:pPr>
            <a:r>
              <a:rPr lang="en" sz="1200"/>
              <a:t> </a:t>
            </a:r>
          </a:p>
        </p:txBody>
      </p:sp>
      <p:sp>
        <p:nvSpPr>
          <p:cNvPr id="763" name="Shape 763"/>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sz="1100">
                <a:solidFill>
                  <a:srgbClr val="252525"/>
                </a:solidFill>
              </a:rPr>
              <a:t>A </a:t>
            </a:r>
            <a:r>
              <a:rPr b="1" lang="en" sz="1100">
                <a:solidFill>
                  <a:srgbClr val="252525"/>
                </a:solidFill>
              </a:rPr>
              <a:t>time series</a:t>
            </a:r>
            <a:r>
              <a:rPr lang="en" sz="1100">
                <a:solidFill>
                  <a:srgbClr val="252525"/>
                </a:solidFill>
              </a:rPr>
              <a:t> is a sequence of </a:t>
            </a:r>
            <a:r>
              <a:rPr lang="en" sz="1100">
                <a:solidFill>
                  <a:srgbClr val="0B0080"/>
                </a:solidFill>
                <a:hlinkClick r:id="rId3"/>
              </a:rPr>
              <a:t>data points</a:t>
            </a:r>
            <a:r>
              <a:rPr lang="en" sz="1100">
                <a:solidFill>
                  <a:srgbClr val="252525"/>
                </a:solidFill>
              </a:rPr>
              <a:t>, typically consisting of successive measurements made over a time interval. </a:t>
            </a:r>
            <a:r>
              <a:rPr b="1" lang="en" sz="1100">
                <a:solidFill>
                  <a:srgbClr val="252525"/>
                </a:solidFill>
              </a:rPr>
              <a:t>Time series </a:t>
            </a:r>
            <a:r>
              <a:rPr b="1" i="1" lang="en" sz="1100">
                <a:solidFill>
                  <a:srgbClr val="252525"/>
                </a:solidFill>
              </a:rPr>
              <a:t>analysis</a:t>
            </a:r>
            <a:r>
              <a:rPr lang="en" sz="1100">
                <a:solidFill>
                  <a:srgbClr val="252525"/>
                </a:solidFill>
              </a:rPr>
              <a:t> comprises methods for analyzing time series data in order to extract meaningful statistics and other characteristics of the data. </a:t>
            </a:r>
            <a:r>
              <a:rPr b="1" lang="en" sz="1100">
                <a:solidFill>
                  <a:srgbClr val="252525"/>
                </a:solidFill>
              </a:rPr>
              <a:t>Time series </a:t>
            </a:r>
            <a:r>
              <a:rPr b="1" i="1" lang="en" sz="1100">
                <a:solidFill>
                  <a:srgbClr val="252525"/>
                </a:solidFill>
              </a:rPr>
              <a:t>forecasting</a:t>
            </a:r>
            <a:r>
              <a:rPr lang="en" sz="1100">
                <a:solidFill>
                  <a:srgbClr val="252525"/>
                </a:solidFill>
              </a:rPr>
              <a:t> is the use of a </a:t>
            </a:r>
            <a:r>
              <a:rPr lang="en" sz="1100">
                <a:solidFill>
                  <a:srgbClr val="0B0080"/>
                </a:solidFill>
                <a:hlinkClick r:id="rId4"/>
              </a:rPr>
              <a:t>model</a:t>
            </a:r>
            <a:r>
              <a:rPr lang="en" sz="1100">
                <a:solidFill>
                  <a:srgbClr val="252525"/>
                </a:solidFill>
              </a:rPr>
              <a:t> to predict future values based on previously observed values.</a:t>
            </a:r>
          </a:p>
        </p:txBody>
      </p:sp>
      <p:pic>
        <p:nvPicPr>
          <p:cNvPr id="764" name="Shape 764"/>
          <p:cNvPicPr preferRelativeResize="0"/>
          <p:nvPr/>
        </p:nvPicPr>
        <p:blipFill>
          <a:blip r:embed="rId5">
            <a:alphaModFix/>
          </a:blip>
          <a:stretch>
            <a:fillRect/>
          </a:stretch>
        </p:blipFill>
        <p:spPr>
          <a:xfrm>
            <a:off x="3505425" y="2610497"/>
            <a:ext cx="5045225" cy="2264700"/>
          </a:xfrm>
          <a:prstGeom prst="rect">
            <a:avLst/>
          </a:prstGeom>
          <a:noFill/>
          <a:ln>
            <a:noFill/>
          </a:ln>
        </p:spPr>
      </p:pic>
    </p:spTree>
  </p:cSld>
  <p:clrMapOvr>
    <a:masterClrMapping/>
  </p:clrMapOvr>
  <p:transition spd="slow">
    <p:cut/>
  </p:transition>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68" name="Shape 768"/>
        <p:cNvGrpSpPr/>
        <p:nvPr/>
      </p:nvGrpSpPr>
      <p:grpSpPr>
        <a:xfrm>
          <a:off x="0" y="0"/>
          <a:ext cx="0" cy="0"/>
          <a:chOff x="0" y="0"/>
          <a:chExt cx="0" cy="0"/>
        </a:xfrm>
      </p:grpSpPr>
      <p:sp>
        <p:nvSpPr>
          <p:cNvPr id="769" name="Shape 769"/>
          <p:cNvSpPr txBox="1"/>
          <p:nvPr>
            <p:ph type="title"/>
          </p:nvPr>
        </p:nvSpPr>
        <p:spPr>
          <a:xfrm>
            <a:off x="457200" y="205978"/>
            <a:ext cx="8229600" cy="857400"/>
          </a:xfrm>
          <a:prstGeom prst="rect">
            <a:avLst/>
          </a:prstGeom>
        </p:spPr>
        <p:txBody>
          <a:bodyPr anchorCtr="0" anchor="b" bIns="91425" lIns="91425" rIns="91425" tIns="91425">
            <a:noAutofit/>
          </a:bodyPr>
          <a:lstStyle/>
          <a:p>
            <a:pPr>
              <a:spcBef>
                <a:spcPts val="0"/>
              </a:spcBef>
              <a:buNone/>
            </a:pPr>
            <a:r>
              <a:rPr lang="en"/>
              <a:t>Web Data for Time Series</a:t>
            </a:r>
          </a:p>
        </p:txBody>
      </p:sp>
      <p:sp>
        <p:nvSpPr>
          <p:cNvPr id="770" name="Shape 770"/>
          <p:cNvSpPr txBox="1"/>
          <p:nvPr>
            <p:ph idx="1" type="body"/>
          </p:nvPr>
        </p:nvSpPr>
        <p:spPr>
          <a:xfrm>
            <a:off x="457200" y="1200150"/>
            <a:ext cx="8229600" cy="3725699"/>
          </a:xfrm>
          <a:prstGeom prst="rect">
            <a:avLst/>
          </a:prstGeom>
        </p:spPr>
        <p:txBody>
          <a:bodyPr anchorCtr="0" anchor="t" bIns="91425" lIns="91425" rIns="91425" tIns="91425">
            <a:noAutofit/>
          </a:bodyPr>
          <a:lstStyle/>
          <a:p>
            <a:pPr rtl="0">
              <a:spcBef>
                <a:spcPts val="0"/>
              </a:spcBef>
              <a:buNone/>
            </a:pPr>
            <a:r>
              <a:rPr lang="en" sz="600" u="sng">
                <a:solidFill>
                  <a:schemeClr val="hlink"/>
                </a:solidFill>
                <a:hlinkClick r:id="rId3"/>
              </a:rPr>
              <a:t>https://www.quandl.com/data/WORLDBANK/IND_GC_TAX_TOTL_GD_ZS-India-Tax-revenue-of-GDP</a:t>
            </a:r>
          </a:p>
          <a:p>
            <a:pPr>
              <a:spcBef>
                <a:spcPts val="0"/>
              </a:spcBef>
              <a:buNone/>
            </a:pPr>
            <a:r>
              <a:t/>
            </a:r>
            <a:endParaRPr sz="600"/>
          </a:p>
        </p:txBody>
      </p:sp>
      <p:pic>
        <p:nvPicPr>
          <p:cNvPr id="771" name="Shape 771"/>
          <p:cNvPicPr preferRelativeResize="0"/>
          <p:nvPr/>
        </p:nvPicPr>
        <p:blipFill rotWithShape="1">
          <a:blip r:embed="rId4">
            <a:alphaModFix/>
          </a:blip>
          <a:srcRect b="0" l="0" r="3147" t="0"/>
          <a:stretch/>
        </p:blipFill>
        <p:spPr>
          <a:xfrm>
            <a:off x="2915750" y="1558275"/>
            <a:ext cx="6176273" cy="3585225"/>
          </a:xfrm>
          <a:prstGeom prst="rect">
            <a:avLst/>
          </a:prstGeom>
          <a:noFill/>
          <a:ln>
            <a:noFill/>
          </a:ln>
        </p:spPr>
      </p:pic>
    </p:spTree>
  </p:cSld>
  <p:clrMapOvr>
    <a:masterClrMapping/>
  </p:clrMapOvr>
  <p:transition spd="slow">
    <p:cut/>
  </p:transition>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75" name="Shape 775"/>
        <p:cNvGrpSpPr/>
        <p:nvPr/>
      </p:nvGrpSpPr>
      <p:grpSpPr>
        <a:xfrm>
          <a:off x="0" y="0"/>
          <a:ext cx="0" cy="0"/>
          <a:chOff x="0" y="0"/>
          <a:chExt cx="0" cy="0"/>
        </a:xfrm>
      </p:grpSpPr>
      <p:sp>
        <p:nvSpPr>
          <p:cNvPr id="776" name="Shape 776"/>
          <p:cNvSpPr txBox="1"/>
          <p:nvPr/>
        </p:nvSpPr>
        <p:spPr>
          <a:xfrm>
            <a:off x="2970350" y="1932900"/>
            <a:ext cx="3964200" cy="1212300"/>
          </a:xfrm>
          <a:prstGeom prst="rect">
            <a:avLst/>
          </a:prstGeom>
          <a:noFill/>
          <a:ln>
            <a:noFill/>
          </a:ln>
        </p:spPr>
        <p:txBody>
          <a:bodyPr anchorCtr="0" anchor="t" bIns="91425" lIns="91425" rIns="91425" tIns="91425">
            <a:noAutofit/>
          </a:bodyPr>
          <a:lstStyle/>
          <a:p>
            <a:pPr>
              <a:spcBef>
                <a:spcPts val="0"/>
              </a:spcBef>
              <a:buNone/>
            </a:pPr>
            <a:r>
              <a:rPr lang="en"/>
              <a:t>Introduction to Web Analytics</a:t>
            </a:r>
          </a:p>
        </p:txBody>
      </p:sp>
    </p:spTree>
  </p:cSld>
  <p:clrMapOvr>
    <a:masterClrMapping/>
  </p:clrMapOvr>
  <p:transition spd="slow">
    <p:cut/>
  </p:transition>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81" name="Shape 781"/>
        <p:cNvGrpSpPr/>
        <p:nvPr/>
      </p:nvGrpSpPr>
      <p:grpSpPr>
        <a:xfrm>
          <a:off x="0" y="0"/>
          <a:ext cx="0" cy="0"/>
          <a:chOff x="0" y="0"/>
          <a:chExt cx="0" cy="0"/>
        </a:xfrm>
      </p:grpSpPr>
      <p:sp>
        <p:nvSpPr>
          <p:cNvPr id="782" name="Shape 782"/>
          <p:cNvSpPr txBox="1"/>
          <p:nvPr/>
        </p:nvSpPr>
        <p:spPr>
          <a:xfrm>
            <a:off x="2970350" y="1932900"/>
            <a:ext cx="3964200" cy="1212300"/>
          </a:xfrm>
          <a:prstGeom prst="rect">
            <a:avLst/>
          </a:prstGeom>
          <a:noFill/>
          <a:ln>
            <a:noFill/>
          </a:ln>
        </p:spPr>
        <p:txBody>
          <a:bodyPr anchorCtr="0" anchor="t" bIns="91425" lIns="91425" rIns="91425" tIns="91425">
            <a:noAutofit/>
          </a:bodyPr>
          <a:lstStyle/>
          <a:p>
            <a:pPr lvl="0" rtl="0">
              <a:spcBef>
                <a:spcPts val="0"/>
              </a:spcBef>
              <a:buNone/>
            </a:pPr>
            <a:r>
              <a:rPr lang="en"/>
              <a:t>Introduction to Web Analytics</a:t>
            </a:r>
          </a:p>
        </p:txBody>
      </p:sp>
      <p:pic>
        <p:nvPicPr>
          <p:cNvPr id="783" name="Shape 783"/>
          <p:cNvPicPr preferRelativeResize="0"/>
          <p:nvPr/>
        </p:nvPicPr>
        <p:blipFill>
          <a:blip r:embed="rId3">
            <a:alphaModFix/>
          </a:blip>
          <a:stretch>
            <a:fillRect/>
          </a:stretch>
        </p:blipFill>
        <p:spPr>
          <a:xfrm>
            <a:off x="537799" y="733201"/>
            <a:ext cx="7855873" cy="4410299"/>
          </a:xfrm>
          <a:prstGeom prst="rect">
            <a:avLst/>
          </a:prstGeom>
          <a:noFill/>
          <a:ln>
            <a:noFill/>
          </a:ln>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4" name="Shape 204"/>
        <p:cNvGrpSpPr/>
        <p:nvPr/>
      </p:nvGrpSpPr>
      <p:grpSpPr>
        <a:xfrm>
          <a:off x="0" y="0"/>
          <a:ext cx="0" cy="0"/>
          <a:chOff x="0" y="0"/>
          <a:chExt cx="0" cy="0"/>
        </a:xfrm>
      </p:grpSpPr>
      <p:sp>
        <p:nvSpPr>
          <p:cNvPr id="205" name="Shape 205"/>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lvl="0" rtl="0">
              <a:spcBef>
                <a:spcPts val="0"/>
              </a:spcBef>
              <a:buNone/>
            </a:pPr>
            <a:r>
              <a:rPr lang="en"/>
              <a:t>Introduction to Data Science</a:t>
            </a:r>
          </a:p>
        </p:txBody>
      </p:sp>
      <p:sp>
        <p:nvSpPr>
          <p:cNvPr id="206" name="Shape 206"/>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lvl="0" rtl="0">
              <a:lnSpc>
                <a:spcPct val="115000"/>
              </a:lnSpc>
              <a:spcBef>
                <a:spcPts val="0"/>
              </a:spcBef>
              <a:buNone/>
            </a:pPr>
            <a:r>
              <a:rPr lang="en" sz="1800">
                <a:solidFill>
                  <a:srgbClr val="000000"/>
                </a:solidFill>
              </a:rPr>
              <a:t>Basics of Data Science</a:t>
            </a:r>
          </a:p>
          <a:p>
            <a:pPr lvl="0" rtl="0">
              <a:lnSpc>
                <a:spcPct val="115000"/>
              </a:lnSpc>
              <a:spcBef>
                <a:spcPts val="0"/>
              </a:spcBef>
              <a:buNone/>
            </a:pPr>
            <a:r>
              <a:rPr lang="en" sz="1800">
                <a:solidFill>
                  <a:srgbClr val="000000"/>
                </a:solidFill>
              </a:rPr>
              <a:t>Basics of Analytics</a:t>
            </a:r>
          </a:p>
          <a:p>
            <a:pPr lvl="0" rtl="0">
              <a:lnSpc>
                <a:spcPct val="115000"/>
              </a:lnSpc>
              <a:spcBef>
                <a:spcPts val="0"/>
              </a:spcBef>
              <a:buNone/>
            </a:pPr>
            <a:r>
              <a:rPr lang="en" sz="1800">
                <a:solidFill>
                  <a:srgbClr val="000000"/>
                </a:solidFill>
              </a:rPr>
              <a:t>LTV Analysis</a:t>
            </a:r>
          </a:p>
          <a:p>
            <a:pPr indent="457200" lvl="0" marL="3657600" rtl="0">
              <a:lnSpc>
                <a:spcPct val="115000"/>
              </a:lnSpc>
              <a:spcBef>
                <a:spcPts val="0"/>
              </a:spcBef>
              <a:buNone/>
            </a:pPr>
            <a:r>
              <a:rPr lang="en" sz="1800">
                <a:solidFill>
                  <a:srgbClr val="000000"/>
                </a:solidFill>
              </a:rPr>
              <a:t>LTV Analysis Quiz</a:t>
            </a:r>
          </a:p>
          <a:p>
            <a:pPr lvl="0" rtl="0">
              <a:lnSpc>
                <a:spcPct val="115000"/>
              </a:lnSpc>
              <a:spcBef>
                <a:spcPts val="0"/>
              </a:spcBef>
              <a:buNone/>
            </a:pPr>
            <a:r>
              <a:rPr lang="en" sz="1800">
                <a:solidFill>
                  <a:srgbClr val="000000"/>
                </a:solidFill>
              </a:rPr>
              <a:t>RFM Analysis</a:t>
            </a:r>
          </a:p>
          <a:p>
            <a:pPr indent="457200" lvl="0" marL="3657600" rtl="0">
              <a:lnSpc>
                <a:spcPct val="115000"/>
              </a:lnSpc>
              <a:spcBef>
                <a:spcPts val="0"/>
              </a:spcBef>
              <a:buNone/>
            </a:pPr>
            <a:r>
              <a:rPr lang="en" sz="1800">
                <a:solidFill>
                  <a:srgbClr val="000000"/>
                </a:solidFill>
              </a:rPr>
              <a:t>RFM Analysis Quiz</a:t>
            </a:r>
          </a:p>
          <a:p>
            <a:pPr lvl="0" rtl="0">
              <a:lnSpc>
                <a:spcPct val="115000"/>
              </a:lnSpc>
              <a:spcBef>
                <a:spcPts val="0"/>
              </a:spcBef>
              <a:buNone/>
            </a:pPr>
            <a:r>
              <a:rPr lang="en" sz="1800">
                <a:solidFill>
                  <a:srgbClr val="000000"/>
                </a:solidFill>
              </a:rPr>
              <a:t>Basic Stats</a:t>
            </a:r>
          </a:p>
          <a:p>
            <a:pPr lvl="0" rtl="0">
              <a:lnSpc>
                <a:spcPct val="115000"/>
              </a:lnSpc>
              <a:spcBef>
                <a:spcPts val="0"/>
              </a:spcBef>
              <a:buNone/>
            </a:pPr>
            <a:r>
              <a:rPr lang="en" sz="1800">
                <a:solidFill>
                  <a:srgbClr val="000000"/>
                </a:solidFill>
              </a:rPr>
              <a:t>Introduction to Modeling</a:t>
            </a:r>
          </a:p>
          <a:p>
            <a:pPr lvl="0" rtl="0">
              <a:lnSpc>
                <a:spcPct val="115000"/>
              </a:lnSpc>
              <a:spcBef>
                <a:spcPts val="0"/>
              </a:spcBef>
              <a:buNone/>
            </a:pPr>
            <a:r>
              <a:rPr lang="en" sz="1800">
                <a:solidFill>
                  <a:srgbClr val="000000"/>
                </a:solidFill>
              </a:rPr>
              <a:t>Introduction to Google Analytics</a:t>
            </a:r>
          </a:p>
          <a:p>
            <a:pPr lvl="0" rtl="0">
              <a:lnSpc>
                <a:spcPct val="115000"/>
              </a:lnSpc>
              <a:spcBef>
                <a:spcPts val="0"/>
              </a:spcBef>
              <a:buNone/>
            </a:pPr>
            <a:r>
              <a:rPr lang="en" sz="1800">
                <a:solidFill>
                  <a:srgbClr val="000000"/>
                </a:solidFill>
              </a:rPr>
              <a:t>Blogging</a:t>
            </a:r>
          </a:p>
          <a:p>
            <a:pPr indent="457200" lvl="0" marL="3657600" rtl="0">
              <a:lnSpc>
                <a:spcPct val="115000"/>
              </a:lnSpc>
              <a:spcBef>
                <a:spcPts val="0"/>
              </a:spcBef>
              <a:buNone/>
            </a:pPr>
            <a:r>
              <a:rPr lang="en" sz="1800">
                <a:solidFill>
                  <a:srgbClr val="000000"/>
                </a:solidFill>
              </a:rPr>
              <a:t>Web Analytics Quiz</a:t>
            </a:r>
          </a:p>
          <a:p>
            <a:pPr lvl="0" rtl="0">
              <a:spcBef>
                <a:spcPts val="0"/>
              </a:spcBef>
              <a:buNone/>
            </a:pPr>
            <a:r>
              <a:t/>
            </a:r>
            <a:endParaRPr/>
          </a:p>
        </p:txBody>
      </p:sp>
    </p:spTree>
  </p:cSld>
  <p:clrMapOvr>
    <a:masterClrMapping/>
  </p:clrMapOvr>
  <p:transition spd="slow">
    <p:cut/>
  </p:transition>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88" name="Shape 788"/>
        <p:cNvGrpSpPr/>
        <p:nvPr/>
      </p:nvGrpSpPr>
      <p:grpSpPr>
        <a:xfrm>
          <a:off x="0" y="0"/>
          <a:ext cx="0" cy="0"/>
          <a:chOff x="0" y="0"/>
          <a:chExt cx="0" cy="0"/>
        </a:xfrm>
      </p:grpSpPr>
      <p:sp>
        <p:nvSpPr>
          <p:cNvPr id="789" name="Shape 789"/>
          <p:cNvSpPr txBox="1"/>
          <p:nvPr/>
        </p:nvSpPr>
        <p:spPr>
          <a:xfrm>
            <a:off x="2970350" y="1932900"/>
            <a:ext cx="3964200" cy="1212300"/>
          </a:xfrm>
          <a:prstGeom prst="rect">
            <a:avLst/>
          </a:prstGeom>
          <a:noFill/>
          <a:ln>
            <a:noFill/>
          </a:ln>
        </p:spPr>
        <p:txBody>
          <a:bodyPr anchorCtr="0" anchor="t" bIns="91425" lIns="91425" rIns="91425" tIns="91425">
            <a:noAutofit/>
          </a:bodyPr>
          <a:lstStyle/>
          <a:p>
            <a:pPr lvl="0" rtl="0">
              <a:spcBef>
                <a:spcPts val="0"/>
              </a:spcBef>
              <a:buNone/>
            </a:pPr>
            <a:r>
              <a:rPr lang="en"/>
              <a:t>Introduction to Web Analytics</a:t>
            </a:r>
          </a:p>
        </p:txBody>
      </p:sp>
      <p:pic>
        <p:nvPicPr>
          <p:cNvPr id="790" name="Shape 790"/>
          <p:cNvPicPr preferRelativeResize="0"/>
          <p:nvPr/>
        </p:nvPicPr>
        <p:blipFill rotWithShape="1">
          <a:blip r:embed="rId3">
            <a:alphaModFix/>
          </a:blip>
          <a:srcRect b="0" l="15001" r="14931" t="5758"/>
          <a:stretch/>
        </p:blipFill>
        <p:spPr>
          <a:xfrm>
            <a:off x="1581200" y="739750"/>
            <a:ext cx="5832173" cy="4403750"/>
          </a:xfrm>
          <a:prstGeom prst="rect">
            <a:avLst/>
          </a:prstGeom>
          <a:noFill/>
          <a:ln>
            <a:noFill/>
          </a:ln>
        </p:spPr>
      </p:pic>
    </p:spTree>
  </p:cSld>
  <p:clrMapOvr>
    <a:masterClrMapping/>
  </p:clrMapOvr>
  <p:transition spd="slow">
    <p:cut/>
  </p:transition>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5" name="Shape 795"/>
        <p:cNvGrpSpPr/>
        <p:nvPr/>
      </p:nvGrpSpPr>
      <p:grpSpPr>
        <a:xfrm>
          <a:off x="0" y="0"/>
          <a:ext cx="0" cy="0"/>
          <a:chOff x="0" y="0"/>
          <a:chExt cx="0" cy="0"/>
        </a:xfrm>
      </p:grpSpPr>
      <p:sp>
        <p:nvSpPr>
          <p:cNvPr id="796" name="Shape 796"/>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New: Cohort Analysis</a:t>
            </a:r>
          </a:p>
          <a:p>
            <a:pPr lvl="0" rtl="0">
              <a:spcBef>
                <a:spcPts val="0"/>
              </a:spcBef>
              <a:buNone/>
            </a:pPr>
            <a:r>
              <a:rPr lang="en" sz="1200"/>
              <a:t> </a:t>
            </a:r>
          </a:p>
        </p:txBody>
      </p:sp>
      <p:sp>
        <p:nvSpPr>
          <p:cNvPr id="797" name="Shape 797"/>
          <p:cNvSpPr txBox="1"/>
          <p:nvPr>
            <p:ph idx="1" type="body"/>
          </p:nvPr>
        </p:nvSpPr>
        <p:spPr>
          <a:xfrm>
            <a:off x="457200" y="1200150"/>
            <a:ext cx="8229600" cy="3725699"/>
          </a:xfrm>
          <a:prstGeom prst="rect">
            <a:avLst/>
          </a:prstGeom>
        </p:spPr>
        <p:txBody>
          <a:bodyPr anchorCtr="0" anchor="t" bIns="91425" lIns="91425" rIns="91425" tIns="91425">
            <a:noAutofit/>
          </a:bodyPr>
          <a:lstStyle/>
          <a:p>
            <a:pPr rtl="0">
              <a:spcBef>
                <a:spcPts val="0"/>
              </a:spcBef>
              <a:buNone/>
            </a:pPr>
            <a:r>
              <a:rPr b="1" lang="en" sz="1100">
                <a:solidFill>
                  <a:srgbClr val="252525"/>
                </a:solidFill>
              </a:rPr>
              <a:t>Cohort analysis</a:t>
            </a:r>
            <a:r>
              <a:rPr lang="en" sz="1100">
                <a:solidFill>
                  <a:srgbClr val="252525"/>
                </a:solidFill>
              </a:rPr>
              <a:t> is a subset of </a:t>
            </a:r>
            <a:r>
              <a:rPr lang="en" sz="1100">
                <a:solidFill>
                  <a:srgbClr val="0B0080"/>
                </a:solidFill>
                <a:hlinkClick r:id="rId3"/>
              </a:rPr>
              <a:t>behavioral analytics</a:t>
            </a:r>
            <a:r>
              <a:rPr lang="en" sz="1100">
                <a:solidFill>
                  <a:srgbClr val="252525"/>
                </a:solidFill>
              </a:rPr>
              <a:t> that takes the data from a given eCommerce platform, web application, or online game and rather than looking at all users as one unit, it breaks them into related groups for analysis. These related groups, or </a:t>
            </a:r>
            <a:r>
              <a:rPr lang="en" sz="1100">
                <a:solidFill>
                  <a:srgbClr val="0B0080"/>
                </a:solidFill>
                <a:hlinkClick r:id="rId4"/>
              </a:rPr>
              <a:t>cohorts</a:t>
            </a:r>
            <a:r>
              <a:rPr lang="en" sz="1100">
                <a:solidFill>
                  <a:srgbClr val="252525"/>
                </a:solidFill>
              </a:rPr>
              <a:t>, usually share common characteristics or experiences within a defined timespan.</a:t>
            </a:r>
          </a:p>
          <a:p>
            <a:pPr rtl="0">
              <a:spcBef>
                <a:spcPts val="0"/>
              </a:spcBef>
              <a:buNone/>
            </a:pPr>
            <a:r>
              <a:t/>
            </a:r>
            <a:endParaRPr sz="1100">
              <a:solidFill>
                <a:srgbClr val="252525"/>
              </a:solidFill>
            </a:endParaRPr>
          </a:p>
          <a:p>
            <a:pPr lvl="0" rtl="0">
              <a:spcBef>
                <a:spcPts val="0"/>
              </a:spcBef>
              <a:buNone/>
            </a:pPr>
            <a:r>
              <a:t/>
            </a:r>
            <a:endParaRPr sz="1100">
              <a:solidFill>
                <a:srgbClr val="252525"/>
              </a:solidFill>
            </a:endParaRPr>
          </a:p>
        </p:txBody>
      </p:sp>
      <p:pic>
        <p:nvPicPr>
          <p:cNvPr id="798" name="Shape 798"/>
          <p:cNvPicPr preferRelativeResize="0"/>
          <p:nvPr/>
        </p:nvPicPr>
        <p:blipFill>
          <a:blip r:embed="rId5">
            <a:alphaModFix/>
          </a:blip>
          <a:stretch>
            <a:fillRect/>
          </a:stretch>
        </p:blipFill>
        <p:spPr>
          <a:xfrm>
            <a:off x="75000" y="2664575"/>
            <a:ext cx="4566475" cy="2317474"/>
          </a:xfrm>
          <a:prstGeom prst="rect">
            <a:avLst/>
          </a:prstGeom>
          <a:noFill/>
          <a:ln>
            <a:noFill/>
          </a:ln>
        </p:spPr>
      </p:pic>
      <p:pic>
        <p:nvPicPr>
          <p:cNvPr id="799" name="Shape 799"/>
          <p:cNvPicPr preferRelativeResize="0"/>
          <p:nvPr/>
        </p:nvPicPr>
        <p:blipFill>
          <a:blip r:embed="rId6">
            <a:alphaModFix/>
          </a:blip>
          <a:stretch>
            <a:fillRect/>
          </a:stretch>
        </p:blipFill>
        <p:spPr>
          <a:xfrm>
            <a:off x="4820928" y="2705199"/>
            <a:ext cx="4323073" cy="2317474"/>
          </a:xfrm>
          <a:prstGeom prst="rect">
            <a:avLst/>
          </a:prstGeom>
          <a:noFill/>
          <a:ln>
            <a:noFill/>
          </a:ln>
        </p:spPr>
      </p:pic>
    </p:spTree>
  </p:cSld>
  <p:clrMapOvr>
    <a:masterClrMapping/>
  </p:clrMapOvr>
  <p:transition spd="slow">
    <p:cut/>
  </p:transition>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03" name="Shape 803"/>
        <p:cNvGrpSpPr/>
        <p:nvPr/>
      </p:nvGrpSpPr>
      <p:grpSpPr>
        <a:xfrm>
          <a:off x="0" y="0"/>
          <a:ext cx="0" cy="0"/>
          <a:chOff x="0" y="0"/>
          <a:chExt cx="0" cy="0"/>
        </a:xfrm>
      </p:grpSpPr>
      <p:sp>
        <p:nvSpPr>
          <p:cNvPr id="804" name="Shape 804"/>
          <p:cNvSpPr txBox="1"/>
          <p:nvPr/>
        </p:nvSpPr>
        <p:spPr>
          <a:xfrm>
            <a:off x="2817450" y="1900150"/>
            <a:ext cx="3385199" cy="1288500"/>
          </a:xfrm>
          <a:prstGeom prst="rect">
            <a:avLst/>
          </a:prstGeom>
          <a:noFill/>
          <a:ln>
            <a:noFill/>
          </a:ln>
        </p:spPr>
        <p:txBody>
          <a:bodyPr anchorCtr="0" anchor="t" bIns="91425" lIns="91425" rIns="91425" tIns="91425">
            <a:noAutofit/>
          </a:bodyPr>
          <a:lstStyle/>
          <a:p>
            <a:pPr lvl="0" rtl="0">
              <a:spcBef>
                <a:spcPts val="0"/>
              </a:spcBef>
              <a:buNone/>
            </a:pPr>
            <a:r>
              <a:rPr lang="en"/>
              <a:t>Introduction to Blogging</a:t>
            </a:r>
          </a:p>
        </p:txBody>
      </p:sp>
    </p:spTree>
  </p:cSld>
  <p:clrMapOvr>
    <a:masterClrMapping/>
  </p:clrMapOvr>
  <p:transition spd="slow">
    <p:cut/>
  </p:transition>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09" name="Shape 809"/>
        <p:cNvGrpSpPr/>
        <p:nvPr/>
      </p:nvGrpSpPr>
      <p:grpSpPr>
        <a:xfrm>
          <a:off x="0" y="0"/>
          <a:ext cx="0" cy="0"/>
          <a:chOff x="0" y="0"/>
          <a:chExt cx="0" cy="0"/>
        </a:xfrm>
      </p:grpSpPr>
      <p:sp>
        <p:nvSpPr>
          <p:cNvPr id="810" name="Shape 810"/>
          <p:cNvSpPr txBox="1"/>
          <p:nvPr/>
        </p:nvSpPr>
        <p:spPr>
          <a:xfrm>
            <a:off x="884550" y="906400"/>
            <a:ext cx="5733300" cy="1288500"/>
          </a:xfrm>
          <a:prstGeom prst="rect">
            <a:avLst/>
          </a:prstGeom>
          <a:noFill/>
          <a:ln>
            <a:noFill/>
          </a:ln>
        </p:spPr>
        <p:txBody>
          <a:bodyPr anchorCtr="0" anchor="t" bIns="91425" lIns="91425" rIns="91425" tIns="91425">
            <a:noAutofit/>
          </a:bodyPr>
          <a:lstStyle/>
          <a:p>
            <a:pPr rtl="0">
              <a:spcBef>
                <a:spcPts val="0"/>
              </a:spcBef>
              <a:buNone/>
            </a:pPr>
            <a:r>
              <a:rPr lang="en"/>
              <a:t>Why Blogging?</a:t>
            </a:r>
          </a:p>
          <a:p>
            <a:pPr rtl="0">
              <a:spcBef>
                <a:spcPts val="0"/>
              </a:spcBef>
              <a:buNone/>
            </a:pPr>
            <a:r>
              <a:t/>
            </a:r>
            <a:endParaRPr/>
          </a:p>
          <a:p>
            <a:pPr rtl="0">
              <a:spcBef>
                <a:spcPts val="0"/>
              </a:spcBef>
              <a:buNone/>
            </a:pPr>
            <a:r>
              <a:rPr lang="en"/>
              <a:t>Because this is the age of bloggers </a:t>
            </a:r>
          </a:p>
          <a:p>
            <a:pPr rtl="0">
              <a:spcBef>
                <a:spcPts val="0"/>
              </a:spcBef>
              <a:buNone/>
            </a:pPr>
            <a:r>
              <a:t/>
            </a:r>
            <a:endParaRPr/>
          </a:p>
          <a:p>
            <a:pPr rtl="0">
              <a:spcBef>
                <a:spcPts val="0"/>
              </a:spcBef>
              <a:buNone/>
            </a:pPr>
            <a:r>
              <a:rPr lang="en"/>
              <a:t>You can build your own identity and reputation globally at no cost</a:t>
            </a:r>
          </a:p>
          <a:p>
            <a:pPr rtl="0">
              <a:spcBef>
                <a:spcPts val="0"/>
              </a:spcBef>
              <a:buNone/>
            </a:pPr>
            <a:r>
              <a:t/>
            </a:r>
            <a:endParaRPr/>
          </a:p>
          <a:p>
            <a:pPr rtl="0">
              <a:spcBef>
                <a:spcPts val="0"/>
              </a:spcBef>
              <a:buNone/>
            </a:pPr>
            <a:r>
              <a:rPr lang="en"/>
              <a:t>Improves your communication</a:t>
            </a:r>
          </a:p>
          <a:p>
            <a:pPr rtl="0">
              <a:spcBef>
                <a:spcPts val="0"/>
              </a:spcBef>
              <a:buNone/>
            </a:pPr>
            <a:r>
              <a:t/>
            </a:r>
            <a:endParaRPr/>
          </a:p>
          <a:p>
            <a:pPr rtl="0">
              <a:spcBef>
                <a:spcPts val="0"/>
              </a:spcBef>
              <a:buNone/>
            </a:pPr>
            <a:r>
              <a:rPr lang="en"/>
              <a:t>Helps job chances</a:t>
            </a:r>
          </a:p>
          <a:p>
            <a:pPr rtl="0">
              <a:spcBef>
                <a:spcPts val="0"/>
              </a:spcBef>
              <a:buNone/>
            </a:pPr>
            <a:r>
              <a:t/>
            </a:r>
            <a:endParaRPr/>
          </a:p>
          <a:p>
            <a:pPr lvl="0" rtl="0">
              <a:spcBef>
                <a:spcPts val="0"/>
              </a:spcBef>
              <a:buNone/>
            </a:pPr>
            <a:r>
              <a:rPr lang="en"/>
              <a:t>Even PM of India recommends social media</a:t>
            </a:r>
          </a:p>
        </p:txBody>
      </p:sp>
    </p:spTree>
  </p:cSld>
  <p:clrMapOvr>
    <a:masterClrMapping/>
  </p:clrMapOvr>
  <p:transition spd="slow">
    <p:cut/>
  </p:transition>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15" name="Shape 815"/>
        <p:cNvGrpSpPr/>
        <p:nvPr/>
      </p:nvGrpSpPr>
      <p:grpSpPr>
        <a:xfrm>
          <a:off x="0" y="0"/>
          <a:ext cx="0" cy="0"/>
          <a:chOff x="0" y="0"/>
          <a:chExt cx="0" cy="0"/>
        </a:xfrm>
      </p:grpSpPr>
      <p:sp>
        <p:nvSpPr>
          <p:cNvPr id="816" name="Shape 816"/>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rPr lang="en"/>
              <a:t>Blog</a:t>
            </a:r>
          </a:p>
        </p:txBody>
      </p:sp>
      <p:sp>
        <p:nvSpPr>
          <p:cNvPr id="817" name="Shape 817"/>
          <p:cNvSpPr txBox="1"/>
          <p:nvPr>
            <p:ph idx="1" type="subTitle"/>
          </p:nvPr>
        </p:nvSpPr>
        <p:spPr>
          <a:xfrm>
            <a:off x="685800" y="2840053"/>
            <a:ext cx="7772400" cy="784799"/>
          </a:xfrm>
          <a:prstGeom prst="rect">
            <a:avLst/>
          </a:prstGeom>
        </p:spPr>
        <p:txBody>
          <a:bodyPr anchorCtr="0" anchor="t" bIns="91425" lIns="91425" rIns="91425" tIns="91425">
            <a:noAutofit/>
          </a:bodyPr>
          <a:lstStyle/>
          <a:p>
            <a:pPr lvl="0" rtl="0" algn="l">
              <a:spcBef>
                <a:spcPts val="0"/>
              </a:spcBef>
              <a:buNone/>
            </a:pPr>
            <a:r>
              <a:rPr lang="en"/>
              <a:t>how - content ( topics, tags, categories)</a:t>
            </a:r>
          </a:p>
          <a:p>
            <a:pPr lvl="0" rtl="0" algn="l">
              <a:spcBef>
                <a:spcPts val="0"/>
              </a:spcBef>
              <a:buNone/>
            </a:pPr>
            <a:r>
              <a:rPr lang="en"/>
              <a:t>          navigation (themes, custom, widgets)</a:t>
            </a:r>
          </a:p>
          <a:p>
            <a:pPr lvl="0" rtl="0" algn="l">
              <a:spcBef>
                <a:spcPts val="0"/>
              </a:spcBef>
              <a:buNone/>
            </a:pPr>
            <a:r>
              <a:rPr lang="en"/>
              <a:t>		 sharing (social, email , links)</a:t>
            </a:r>
          </a:p>
        </p:txBody>
      </p:sp>
    </p:spTree>
  </p:cSld>
  <p:clrMapOvr>
    <a:masterClrMapping/>
  </p:clrMapOvr>
  <p:transition spd="slow">
    <p:cut/>
  </p:transition>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21" name="Shape 821"/>
        <p:cNvGrpSpPr/>
        <p:nvPr/>
      </p:nvGrpSpPr>
      <p:grpSpPr>
        <a:xfrm>
          <a:off x="0" y="0"/>
          <a:ext cx="0" cy="0"/>
          <a:chOff x="0" y="0"/>
          <a:chExt cx="0" cy="0"/>
        </a:xfrm>
      </p:grpSpPr>
      <p:sp>
        <p:nvSpPr>
          <p:cNvPr id="822" name="Shape 822"/>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Wordpress Basics</a:t>
            </a:r>
          </a:p>
        </p:txBody>
      </p:sp>
      <p:sp>
        <p:nvSpPr>
          <p:cNvPr id="823" name="Shape 823"/>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t>Admin Dashboard</a:t>
            </a:r>
          </a:p>
          <a:p>
            <a:pPr lvl="0" rtl="0">
              <a:spcBef>
                <a:spcPts val="0"/>
              </a:spcBef>
              <a:buNone/>
            </a:pPr>
            <a:r>
              <a:t/>
            </a:r>
            <a:endParaRPr/>
          </a:p>
          <a:p>
            <a:pPr lvl="0" rtl="0">
              <a:spcBef>
                <a:spcPts val="0"/>
              </a:spcBef>
              <a:buNone/>
            </a:pPr>
            <a:r>
              <a:rPr lang="en"/>
              <a:t>Themes</a:t>
            </a:r>
          </a:p>
          <a:p>
            <a:pPr lvl="0" rtl="0">
              <a:spcBef>
                <a:spcPts val="0"/>
              </a:spcBef>
              <a:buNone/>
            </a:pPr>
            <a:r>
              <a:t/>
            </a:r>
            <a:endParaRPr/>
          </a:p>
          <a:p>
            <a:pPr lvl="0" rtl="0">
              <a:spcBef>
                <a:spcPts val="0"/>
              </a:spcBef>
              <a:buNone/>
            </a:pPr>
            <a:r>
              <a:rPr lang="en"/>
              <a:t>Plugins</a:t>
            </a:r>
          </a:p>
          <a:p>
            <a:pPr lvl="0" rtl="0">
              <a:spcBef>
                <a:spcPts val="0"/>
              </a:spcBef>
              <a:buNone/>
            </a:pPr>
            <a:r>
              <a:t/>
            </a:r>
            <a:endParaRPr/>
          </a:p>
          <a:p>
            <a:pPr lvl="0" rtl="0">
              <a:spcBef>
                <a:spcPts val="0"/>
              </a:spcBef>
              <a:buNone/>
            </a:pPr>
            <a:r>
              <a:rPr lang="en"/>
              <a:t>General</a:t>
            </a:r>
          </a:p>
        </p:txBody>
      </p:sp>
    </p:spTree>
  </p:cSld>
  <p:clrMapOvr>
    <a:masterClrMapping/>
  </p:clrMapOvr>
  <p:transition spd="slow">
    <p:cut/>
  </p:transition>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27" name="Shape 827"/>
        <p:cNvGrpSpPr/>
        <p:nvPr/>
      </p:nvGrpSpPr>
      <p:grpSpPr>
        <a:xfrm>
          <a:off x="0" y="0"/>
          <a:ext cx="0" cy="0"/>
          <a:chOff x="0" y="0"/>
          <a:chExt cx="0" cy="0"/>
        </a:xfrm>
      </p:grpSpPr>
      <p:sp>
        <p:nvSpPr>
          <p:cNvPr id="828" name="Shape 828"/>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Blogging Basics</a:t>
            </a:r>
          </a:p>
        </p:txBody>
      </p:sp>
      <p:sp>
        <p:nvSpPr>
          <p:cNvPr id="829" name="Shape 829"/>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t>Content</a:t>
            </a:r>
          </a:p>
          <a:p>
            <a:pPr lvl="0" rtl="0">
              <a:spcBef>
                <a:spcPts val="0"/>
              </a:spcBef>
              <a:buNone/>
            </a:pPr>
            <a:r>
              <a:rPr lang="en"/>
              <a:t>Blog Post Title</a:t>
            </a:r>
          </a:p>
          <a:p>
            <a:pPr lvl="0" rtl="0">
              <a:spcBef>
                <a:spcPts val="0"/>
              </a:spcBef>
              <a:buNone/>
            </a:pPr>
            <a:r>
              <a:rPr lang="en"/>
              <a:t>Navigation </a:t>
            </a:r>
          </a:p>
          <a:p>
            <a:pPr lvl="0" rtl="0">
              <a:spcBef>
                <a:spcPts val="0"/>
              </a:spcBef>
              <a:buNone/>
            </a:pPr>
            <a:r>
              <a:t/>
            </a:r>
            <a:endParaRPr/>
          </a:p>
          <a:p>
            <a:pPr lvl="0" rtl="0">
              <a:spcBef>
                <a:spcPts val="0"/>
              </a:spcBef>
              <a:buNone/>
            </a:pPr>
            <a:r>
              <a:rPr lang="en"/>
              <a:t>Theme</a:t>
            </a:r>
          </a:p>
          <a:p>
            <a:pPr lvl="0" rtl="0">
              <a:spcBef>
                <a:spcPts val="0"/>
              </a:spcBef>
              <a:buNone/>
            </a:pPr>
            <a:r>
              <a:t/>
            </a:r>
            <a:endParaRPr/>
          </a:p>
          <a:p>
            <a:pPr lvl="0" rtl="0">
              <a:spcBef>
                <a:spcPts val="0"/>
              </a:spcBef>
              <a:buNone/>
            </a:pPr>
            <a:r>
              <a:rPr lang="en"/>
              <a:t>Sharing Content</a:t>
            </a:r>
          </a:p>
          <a:p>
            <a:pPr lvl="0" rtl="0">
              <a:spcBef>
                <a:spcPts val="0"/>
              </a:spcBef>
              <a:buNone/>
            </a:pPr>
            <a:r>
              <a:t/>
            </a:r>
            <a:endParaRPr/>
          </a:p>
        </p:txBody>
      </p:sp>
    </p:spTree>
  </p:cSld>
  <p:clrMapOvr>
    <a:masterClrMapping/>
  </p:clrMapOvr>
  <p:transition spd="slow">
    <p:cut/>
  </p:transition>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33" name="Shape 833"/>
        <p:cNvGrpSpPr/>
        <p:nvPr/>
      </p:nvGrpSpPr>
      <p:grpSpPr>
        <a:xfrm>
          <a:off x="0" y="0"/>
          <a:ext cx="0" cy="0"/>
          <a:chOff x="0" y="0"/>
          <a:chExt cx="0" cy="0"/>
        </a:xfrm>
      </p:grpSpPr>
      <p:sp>
        <p:nvSpPr>
          <p:cNvPr id="834" name="Shape 834"/>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t/>
            </a:r>
            <a:endParaRPr/>
          </a:p>
        </p:txBody>
      </p:sp>
      <p:sp>
        <p:nvSpPr>
          <p:cNvPr id="835" name="Shape 835"/>
          <p:cNvSpPr txBox="1"/>
          <p:nvPr>
            <p:ph idx="1" type="subTitle"/>
          </p:nvPr>
        </p:nvSpPr>
        <p:spPr>
          <a:xfrm>
            <a:off x="685800" y="2840053"/>
            <a:ext cx="7772400" cy="784799"/>
          </a:xfrm>
          <a:prstGeom prst="rect">
            <a:avLst/>
          </a:prstGeom>
        </p:spPr>
        <p:txBody>
          <a:bodyPr anchorCtr="0" anchor="t" bIns="91425" lIns="91425" rIns="91425" tIns="91425">
            <a:noAutofit/>
          </a:bodyPr>
          <a:lstStyle/>
          <a:p>
            <a:pPr lvl="0" rtl="0">
              <a:spcBef>
                <a:spcPts val="0"/>
              </a:spcBef>
              <a:buNone/>
            </a:pPr>
            <a:r>
              <a:t/>
            </a:r>
            <a:endParaRPr/>
          </a:p>
        </p:txBody>
      </p:sp>
      <p:pic>
        <p:nvPicPr>
          <p:cNvPr id="836" name="Shape 836"/>
          <p:cNvPicPr preferRelativeResize="0"/>
          <p:nvPr/>
        </p:nvPicPr>
        <p:blipFill>
          <a:blip r:embed="rId3">
            <a:alphaModFix/>
          </a:blip>
          <a:stretch>
            <a:fillRect/>
          </a:stretch>
        </p:blipFill>
        <p:spPr>
          <a:xfrm>
            <a:off x="685800" y="327601"/>
            <a:ext cx="8302923" cy="4668099"/>
          </a:xfrm>
          <a:prstGeom prst="rect">
            <a:avLst/>
          </a:prstGeom>
          <a:noFill/>
          <a:ln>
            <a:noFill/>
          </a:ln>
        </p:spPr>
      </p:pic>
    </p:spTree>
  </p:cSld>
  <p:clrMapOvr>
    <a:masterClrMapping/>
  </p:clrMapOvr>
  <p:transition spd="slow">
    <p:cut/>
  </p:transition>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0" name="Shape 840"/>
        <p:cNvGrpSpPr/>
        <p:nvPr/>
      </p:nvGrpSpPr>
      <p:grpSpPr>
        <a:xfrm>
          <a:off x="0" y="0"/>
          <a:ext cx="0" cy="0"/>
          <a:chOff x="0" y="0"/>
          <a:chExt cx="0" cy="0"/>
        </a:xfrm>
      </p:grpSpPr>
      <p:sp>
        <p:nvSpPr>
          <p:cNvPr id="841" name="Shape 841"/>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t/>
            </a:r>
            <a:endParaRPr/>
          </a:p>
        </p:txBody>
      </p:sp>
      <p:sp>
        <p:nvSpPr>
          <p:cNvPr id="842" name="Shape 842"/>
          <p:cNvSpPr txBox="1"/>
          <p:nvPr>
            <p:ph idx="1" type="subTitle"/>
          </p:nvPr>
        </p:nvSpPr>
        <p:spPr>
          <a:xfrm>
            <a:off x="685800" y="2840053"/>
            <a:ext cx="7772400" cy="784799"/>
          </a:xfrm>
          <a:prstGeom prst="rect">
            <a:avLst/>
          </a:prstGeom>
        </p:spPr>
        <p:txBody>
          <a:bodyPr anchorCtr="0" anchor="t" bIns="91425" lIns="91425" rIns="91425" tIns="91425">
            <a:noAutofit/>
          </a:bodyPr>
          <a:lstStyle/>
          <a:p>
            <a:pPr lvl="0" rtl="0">
              <a:spcBef>
                <a:spcPts val="0"/>
              </a:spcBef>
              <a:buNone/>
            </a:pPr>
            <a:r>
              <a:t/>
            </a:r>
            <a:endParaRPr/>
          </a:p>
        </p:txBody>
      </p:sp>
      <p:pic>
        <p:nvPicPr>
          <p:cNvPr id="843" name="Shape 843"/>
          <p:cNvPicPr preferRelativeResize="0"/>
          <p:nvPr/>
        </p:nvPicPr>
        <p:blipFill>
          <a:blip r:embed="rId3">
            <a:alphaModFix/>
          </a:blip>
          <a:stretch>
            <a:fillRect/>
          </a:stretch>
        </p:blipFill>
        <p:spPr>
          <a:xfrm>
            <a:off x="607575" y="310574"/>
            <a:ext cx="8349698" cy="4694424"/>
          </a:xfrm>
          <a:prstGeom prst="rect">
            <a:avLst/>
          </a:prstGeom>
          <a:noFill/>
          <a:ln>
            <a:noFill/>
          </a:ln>
        </p:spPr>
      </p:pic>
    </p:spTree>
  </p:cSld>
  <p:clrMapOvr>
    <a:masterClrMapping/>
  </p:clrMapOvr>
  <p:transition spd="slow">
    <p:cut/>
  </p:transition>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7" name="Shape 847"/>
        <p:cNvGrpSpPr/>
        <p:nvPr/>
      </p:nvGrpSpPr>
      <p:grpSpPr>
        <a:xfrm>
          <a:off x="0" y="0"/>
          <a:ext cx="0" cy="0"/>
          <a:chOff x="0" y="0"/>
          <a:chExt cx="0" cy="0"/>
        </a:xfrm>
      </p:grpSpPr>
      <p:sp>
        <p:nvSpPr>
          <p:cNvPr id="848" name="Shape 848"/>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t/>
            </a:r>
            <a:endParaRPr/>
          </a:p>
        </p:txBody>
      </p:sp>
      <p:sp>
        <p:nvSpPr>
          <p:cNvPr id="849" name="Shape 849"/>
          <p:cNvSpPr txBox="1"/>
          <p:nvPr>
            <p:ph idx="1" type="subTitle"/>
          </p:nvPr>
        </p:nvSpPr>
        <p:spPr>
          <a:xfrm>
            <a:off x="685800" y="2840053"/>
            <a:ext cx="7772400" cy="784799"/>
          </a:xfrm>
          <a:prstGeom prst="rect">
            <a:avLst/>
          </a:prstGeom>
        </p:spPr>
        <p:txBody>
          <a:bodyPr anchorCtr="0" anchor="t" bIns="91425" lIns="91425" rIns="91425" tIns="91425">
            <a:noAutofit/>
          </a:bodyPr>
          <a:lstStyle/>
          <a:p>
            <a:pPr lvl="0" rtl="0">
              <a:spcBef>
                <a:spcPts val="0"/>
              </a:spcBef>
              <a:buNone/>
            </a:pPr>
            <a:r>
              <a:t/>
            </a:r>
            <a:endParaRPr/>
          </a:p>
        </p:txBody>
      </p:sp>
      <p:pic>
        <p:nvPicPr>
          <p:cNvPr id="850" name="Shape 850"/>
          <p:cNvPicPr preferRelativeResize="0"/>
          <p:nvPr/>
        </p:nvPicPr>
        <p:blipFill>
          <a:blip r:embed="rId3">
            <a:alphaModFix/>
          </a:blip>
          <a:stretch>
            <a:fillRect/>
          </a:stretch>
        </p:blipFill>
        <p:spPr>
          <a:xfrm>
            <a:off x="396450" y="333300"/>
            <a:ext cx="8124800" cy="4567975"/>
          </a:xfrm>
          <a:prstGeom prst="rect">
            <a:avLst/>
          </a:prstGeom>
          <a:noFill/>
          <a:ln>
            <a:noFill/>
          </a:ln>
        </p:spPr>
      </p:pic>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dark-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theme>
</file>

<file path=ppt/theme/theme3.xml><?xml version="1.0" encoding="utf-8"?>
<a:theme xmlns:a="http://schemas.openxmlformats.org/drawingml/2006/main" xmlns:r="http://schemas.openxmlformats.org/officeDocument/2006/relationships"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theme>
</file>

<file path=ppt/theme/theme4.xml><?xml version="1.0" encoding="utf-8"?>
<a:theme xmlns:a="http://schemas.openxmlformats.org/drawingml/2006/main" xmlns:r="http://schemas.openxmlformats.org/officeDocument/2006/relationships" name="dark-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theme>
</file>